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theme/themeOverride127.xml" ContentType="application/vnd.openxmlformats-officedocument.themeOverride+xml"/>
  <Override PartName="/ppt/theme/themeOverride128.xml" ContentType="application/vnd.openxmlformats-officedocument.themeOverride+xml"/>
  <Override PartName="/ppt/theme/themeOverride129.xml" ContentType="application/vnd.openxmlformats-officedocument.themeOverride+xml"/>
  <Override PartName="/ppt/theme/themeOverride13.xml" ContentType="application/vnd.openxmlformats-officedocument.themeOverride+xml"/>
  <Override PartName="/ppt/theme/themeOverride130.xml" ContentType="application/vnd.openxmlformats-officedocument.themeOverride+xml"/>
  <Override PartName="/ppt/theme/themeOverride131.xml" ContentType="application/vnd.openxmlformats-officedocument.themeOverride+xml"/>
  <Override PartName="/ppt/theme/themeOverride132.xml" ContentType="application/vnd.openxmlformats-officedocument.themeOverrid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theme/themeOverride139.xml" ContentType="application/vnd.openxmlformats-officedocument.themeOverride+xml"/>
  <Override PartName="/ppt/theme/themeOverride14.xml" ContentType="application/vnd.openxmlformats-officedocument.themeOverr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theme/themeOverride144.xml" ContentType="application/vnd.openxmlformats-officedocument.themeOverrid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theme/themeOverride152.xml" ContentType="application/vnd.openxmlformats-officedocument.themeOverride+xml"/>
  <Override PartName="/ppt/theme/themeOverride153.xml" ContentType="application/vnd.openxmlformats-officedocument.themeOverride+xml"/>
  <Override PartName="/ppt/theme/themeOverride154.xml" ContentType="application/vnd.openxmlformats-officedocument.themeOverride+xml"/>
  <Override PartName="/ppt/theme/themeOverride155.xml" ContentType="application/vnd.openxmlformats-officedocument.themeOverride+xml"/>
  <Override PartName="/ppt/theme/themeOverride156.xml" ContentType="application/vnd.openxmlformats-officedocument.themeOverr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theme/themeOverride167.xml" ContentType="application/vnd.openxmlformats-officedocument.themeOverride+xml"/>
  <Override PartName="/ppt/theme/themeOverride168.xml" ContentType="application/vnd.openxmlformats-officedocument.themeOverride+xml"/>
  <Override PartName="/ppt/theme/themeOverride169.xml" ContentType="application/vnd.openxmlformats-officedocument.themeOverride+xml"/>
  <Override PartName="/ppt/theme/themeOverride17.xml" ContentType="application/vnd.openxmlformats-officedocument.themeOverride+xml"/>
  <Override PartName="/ppt/theme/themeOverride170.xml" ContentType="application/vnd.openxmlformats-officedocument.themeOverride+xml"/>
  <Override PartName="/ppt/theme/themeOverride171.xml" ContentType="application/vnd.openxmlformats-officedocument.themeOverride+xml"/>
  <Override PartName="/ppt/theme/themeOverride172.xml" ContentType="application/vnd.openxmlformats-officedocument.themeOverride+xml"/>
  <Override PartName="/ppt/theme/themeOverride173.xml" ContentType="application/vnd.openxmlformats-officedocument.themeOverride+xml"/>
  <Override PartName="/ppt/theme/themeOverride174.xml" ContentType="application/vnd.openxmlformats-officedocument.themeOverride+xml"/>
  <Override PartName="/ppt/theme/themeOverride175.xml" ContentType="application/vnd.openxmlformats-officedocument.themeOverride+xml"/>
  <Override PartName="/ppt/theme/themeOverride176.xml" ContentType="application/vnd.openxmlformats-officedocument.themeOverride+xml"/>
  <Override PartName="/ppt/theme/themeOverride177.xml" ContentType="application/vnd.openxmlformats-officedocument.themeOverride+xml"/>
  <Override PartName="/ppt/theme/themeOverride178.xml" ContentType="application/vnd.openxmlformats-officedocument.themeOverride+xml"/>
  <Override PartName="/ppt/theme/themeOverride179.xml" ContentType="application/vnd.openxmlformats-officedocument.themeOverride+xml"/>
  <Override PartName="/ppt/theme/themeOverride18.xml" ContentType="application/vnd.openxmlformats-officedocument.themeOverride+xml"/>
  <Override PartName="/ppt/theme/themeOverride180.xml" ContentType="application/vnd.openxmlformats-officedocument.themeOverride+xml"/>
  <Override PartName="/ppt/theme/themeOverride181.xml" ContentType="application/vnd.openxmlformats-officedocument.themeOverride+xml"/>
  <Override PartName="/ppt/theme/themeOverride182.xml" ContentType="application/vnd.openxmlformats-officedocument.themeOverride+xml"/>
  <Override PartName="/ppt/theme/themeOverride183.xml" ContentType="application/vnd.openxmlformats-officedocument.themeOverride+xml"/>
  <Override PartName="/ppt/theme/themeOverride184.xml" ContentType="application/vnd.openxmlformats-officedocument.themeOverride+xml"/>
  <Override PartName="/ppt/theme/themeOverride185.xml" ContentType="application/vnd.openxmlformats-officedocument.themeOverride+xml"/>
  <Override PartName="/ppt/theme/themeOverride186.xml" ContentType="application/vnd.openxmlformats-officedocument.themeOverride+xml"/>
  <Override PartName="/ppt/theme/themeOverride187.xml" ContentType="application/vnd.openxmlformats-officedocument.themeOverride+xml"/>
  <Override PartName="/ppt/theme/themeOverride188.xml" ContentType="application/vnd.openxmlformats-officedocument.themeOverride+xml"/>
  <Override PartName="/ppt/theme/themeOverride189.xml" ContentType="application/vnd.openxmlformats-officedocument.themeOverride+xml"/>
  <Override PartName="/ppt/theme/themeOverride19.xml" ContentType="application/vnd.openxmlformats-officedocument.themeOverride+xml"/>
  <Override PartName="/ppt/theme/themeOverride190.xml" ContentType="application/vnd.openxmlformats-officedocument.themeOverride+xml"/>
  <Override PartName="/ppt/theme/themeOverride191.xml" ContentType="application/vnd.openxmlformats-officedocument.themeOverride+xml"/>
  <Override PartName="/ppt/theme/themeOverride192.xml" ContentType="application/vnd.openxmlformats-officedocument.themeOverride+xml"/>
  <Override PartName="/ppt/theme/themeOverride193.xml" ContentType="application/vnd.openxmlformats-officedocument.themeOverride+xml"/>
  <Override PartName="/ppt/theme/themeOverride194.xml" ContentType="application/vnd.openxmlformats-officedocument.themeOverride+xml"/>
  <Override PartName="/ppt/theme/themeOverride195.xml" ContentType="application/vnd.openxmlformats-officedocument.themeOverride+xml"/>
  <Override PartName="/ppt/theme/themeOverride196.xml" ContentType="application/vnd.openxmlformats-officedocument.themeOverride+xml"/>
  <Override PartName="/ppt/theme/themeOverride197.xml" ContentType="application/vnd.openxmlformats-officedocument.themeOverride+xml"/>
  <Override PartName="/ppt/theme/themeOverride198.xml" ContentType="application/vnd.openxmlformats-officedocument.themeOverride+xml"/>
  <Override PartName="/ppt/theme/themeOverride19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00.xml" ContentType="application/vnd.openxmlformats-officedocument.themeOverride+xml"/>
  <Override PartName="/ppt/theme/themeOverride201.xml" ContentType="application/vnd.openxmlformats-officedocument.themeOverride+xml"/>
  <Override PartName="/ppt/theme/themeOverride202.xml" ContentType="application/vnd.openxmlformats-officedocument.themeOverride+xml"/>
  <Override PartName="/ppt/theme/themeOverride203.xml" ContentType="application/vnd.openxmlformats-officedocument.themeOverride+xml"/>
  <Override PartName="/ppt/theme/themeOverride204.xml" ContentType="application/vnd.openxmlformats-officedocument.themeOverride+xml"/>
  <Override PartName="/ppt/theme/themeOverride205.xml" ContentType="application/vnd.openxmlformats-officedocument.themeOverride+xml"/>
  <Override PartName="/ppt/theme/themeOverride206.xml" ContentType="application/vnd.openxmlformats-officedocument.themeOverride+xml"/>
  <Override PartName="/ppt/theme/themeOverride207.xml" ContentType="application/vnd.openxmlformats-officedocument.themeOverride+xml"/>
  <Override PartName="/ppt/theme/themeOverride208.xml" ContentType="application/vnd.openxmlformats-officedocument.themeOverride+xml"/>
  <Override PartName="/ppt/theme/themeOverride209.xml" ContentType="application/vnd.openxmlformats-officedocument.themeOverride+xml"/>
  <Override PartName="/ppt/theme/themeOverride21.xml" ContentType="application/vnd.openxmlformats-officedocument.themeOverride+xml"/>
  <Override PartName="/ppt/theme/themeOverride210.xml" ContentType="application/vnd.openxmlformats-officedocument.themeOverride+xml"/>
  <Override PartName="/ppt/theme/themeOverride21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3"/>
    <p:sldMasterId id="2147483673" r:id="rId4"/>
    <p:sldMasterId id="2147483686" r:id="rId5"/>
    <p:sldMasterId id="2147483699" r:id="rId6"/>
    <p:sldMasterId id="2147483711" r:id="rId7"/>
    <p:sldMasterId id="2147483723" r:id="rId8"/>
    <p:sldMasterId id="2147483735" r:id="rId9"/>
    <p:sldMasterId id="2147483747" r:id="rId10"/>
    <p:sldMasterId id="2147483759" r:id="rId11"/>
    <p:sldMasterId id="2147483771" r:id="rId12"/>
    <p:sldMasterId id="2147483783" r:id="rId13"/>
    <p:sldMasterId id="2147483795" r:id="rId14"/>
    <p:sldMasterId id="2147483807" r:id="rId15"/>
    <p:sldMasterId id="2147483819" r:id="rId16"/>
    <p:sldMasterId id="2147483831" r:id="rId17"/>
    <p:sldMasterId id="2147483843" r:id="rId18"/>
    <p:sldMasterId id="2147483855" r:id="rId19"/>
    <p:sldMasterId id="2147483867" r:id="rId20"/>
  </p:sldMasterIdLst>
  <p:notesMasterIdLst>
    <p:notesMasterId r:id="rId22"/>
  </p:notesMasterIdLst>
  <p:sldIdLst>
    <p:sldId id="257" r:id="rId21"/>
    <p:sldId id="259" r:id="rId23"/>
    <p:sldId id="264" r:id="rId24"/>
    <p:sldId id="11089968" r:id="rId25"/>
    <p:sldId id="275" r:id="rId26"/>
    <p:sldId id="11089953" r:id="rId27"/>
    <p:sldId id="11089962" r:id="rId28"/>
    <p:sldId id="11092258" r:id="rId29"/>
    <p:sldId id="11089932" r:id="rId30"/>
    <p:sldId id="11092326" r:id="rId31"/>
    <p:sldId id="11092259" r:id="rId32"/>
    <p:sldId id="11089786" r:id="rId33"/>
    <p:sldId id="11092332" r:id="rId34"/>
    <p:sldId id="11092327" r:id="rId35"/>
    <p:sldId id="11092328" r:id="rId36"/>
    <p:sldId id="265" r:id="rId37"/>
  </p:sldIdLst>
  <p:sldSz cx="12192000" cy="6858000"/>
  <p:notesSz cx="6858000" cy="9144000"/>
  <p:embeddedFontLst>
    <p:embeddedFont>
      <p:font typeface="Georgia" panose="02040502050405020303" charset="0"/>
      <p:regular r:id="rId41"/>
      <p:bold r:id="rId42"/>
      <p:italic r:id="rId43"/>
      <p:boldItalic r:id="rId44"/>
    </p:embeddedFont>
    <p:embeddedFont>
      <p:font typeface="汉仪中宋简" panose="02010600000101010101" charset="-122"/>
      <p:regular r:id="rId45"/>
    </p:embeddedFont>
    <p:embeddedFont>
      <p:font typeface="微软雅黑" panose="020B0503020204020204" charset="-122"/>
      <p:regular r:id="rId46"/>
    </p:embeddedFont>
    <p:embeddedFont>
      <p:font typeface="等线" panose="02010600030101010101" charset="-122"/>
      <p:regular r:id="rId47"/>
    </p:embeddedFont>
    <p:embeddedFont>
      <p:font typeface="等线 Light" panose="02010600030101010101" charset="-122"/>
      <p:regular r:id="rId48"/>
    </p:embeddedFont>
    <p:embeddedFont>
      <p:font typeface="Calibri" panose="020F0502020204030204" charset="0"/>
      <p:regular r:id="rId49"/>
      <p:bold r:id="rId50"/>
      <p:italic r:id="rId51"/>
      <p:boldItalic r:id="rId52"/>
    </p:embeddedFont>
  </p:embeddedFontLst>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52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3" Type="http://schemas.openxmlformats.org/officeDocument/2006/relationships/tags" Target="tags/tag126.xml"/><Relationship Id="rId52" Type="http://schemas.openxmlformats.org/officeDocument/2006/relationships/font" Target="fonts/font12.fntdata"/><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slideMaster" Target="slideMasters/slideMaster4.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16.xml"/><Relationship Id="rId36" Type="http://schemas.openxmlformats.org/officeDocument/2006/relationships/slide" Target="slides/slide15.xml"/><Relationship Id="rId35" Type="http://schemas.openxmlformats.org/officeDocument/2006/relationships/slide" Target="slides/slide14.xml"/><Relationship Id="rId34" Type="http://schemas.openxmlformats.org/officeDocument/2006/relationships/slide" Target="slides/slide13.xml"/><Relationship Id="rId33" Type="http://schemas.openxmlformats.org/officeDocument/2006/relationships/slide" Target="slides/slide12.xml"/><Relationship Id="rId32" Type="http://schemas.openxmlformats.org/officeDocument/2006/relationships/slide" Target="slides/slide11.xml"/><Relationship Id="rId31" Type="http://schemas.openxmlformats.org/officeDocument/2006/relationships/slide" Target="slides/slide10.xml"/><Relationship Id="rId30" Type="http://schemas.openxmlformats.org/officeDocument/2006/relationships/slide" Target="slides/slide9.xml"/><Relationship Id="rId3" Type="http://schemas.openxmlformats.org/officeDocument/2006/relationships/slideMaster" Target="slideMasters/slideMaster2.xml"/><Relationship Id="rId29" Type="http://schemas.openxmlformats.org/officeDocument/2006/relationships/slide" Target="slides/slide8.xml"/><Relationship Id="rId28" Type="http://schemas.openxmlformats.org/officeDocument/2006/relationships/slide" Target="slides/slide7.xml"/><Relationship Id="rId27" Type="http://schemas.openxmlformats.org/officeDocument/2006/relationships/slide" Target="slides/slide6.xml"/><Relationship Id="rId26" Type="http://schemas.openxmlformats.org/officeDocument/2006/relationships/slide" Target="slides/slide5.xml"/><Relationship Id="rId25" Type="http://schemas.openxmlformats.org/officeDocument/2006/relationships/slide" Target="slides/slide4.xml"/><Relationship Id="rId24" Type="http://schemas.openxmlformats.org/officeDocument/2006/relationships/slide" Target="slides/slide3.xml"/><Relationship Id="rId23" Type="http://schemas.openxmlformats.org/officeDocument/2006/relationships/slide" Target="slides/slide2.xml"/><Relationship Id="rId22" Type="http://schemas.openxmlformats.org/officeDocument/2006/relationships/notesMaster" Target="notesMasters/notesMaster1.xml"/><Relationship Id="rId21" Type="http://schemas.openxmlformats.org/officeDocument/2006/relationships/slide" Target="slides/slide1.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704D8-F46B-49ED-A980-E5014196951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3A927D-777D-41C8-9691-893D4D4634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3A927D-777D-41C8-9691-893D4D46348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themeOverride" Target="../theme/themeOverride10.xml"/><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themeOverride" Target="../theme/themeOverride99.xml"/><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themeOverride" Target="../theme/themeOverride100.xml"/><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themeOverride" Target="../theme/themeOverride101.xml"/><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themeOverride" Target="../theme/themeOverride102.xml"/><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2" Type="http://schemas.openxmlformats.org/officeDocument/2006/relationships/themeOverride" Target="../theme/themeOverride103.xml"/><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2" Type="http://schemas.openxmlformats.org/officeDocument/2006/relationships/themeOverride" Target="../theme/themeOverride104.xml"/><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themeOverride" Target="../theme/themeOverride105.xml"/><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themeOverride" Target="../theme/themeOverride106.xml"/><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themeOverride" Target="../theme/themeOverride107.xml"/><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2" Type="http://schemas.openxmlformats.org/officeDocument/2006/relationships/themeOverride" Target="../theme/themeOverride108.xml"/><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themeOverride" Target="../theme/themeOverride11.xml"/><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themeOverride" Target="../theme/themeOverride109.xml"/><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themeOverride" Target="../theme/themeOverride110.xml"/><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2" Type="http://schemas.openxmlformats.org/officeDocument/2006/relationships/themeOverride" Target="../theme/themeOverride111.xml"/><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themeOverride" Target="../theme/themeOverride112.xml"/><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themeOverride" Target="../theme/themeOverride113.xml"/><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2" Type="http://schemas.openxmlformats.org/officeDocument/2006/relationships/themeOverride" Target="../theme/themeOverride114.xml"/><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2" Type="http://schemas.openxmlformats.org/officeDocument/2006/relationships/themeOverride" Target="../theme/themeOverride115.xml"/><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2" Type="http://schemas.openxmlformats.org/officeDocument/2006/relationships/themeOverride" Target="../theme/themeOverride116.xml"/><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2" Type="http://schemas.openxmlformats.org/officeDocument/2006/relationships/themeOverride" Target="../theme/themeOverride117.xml"/><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themeOverride" Target="../theme/themeOverride118.xml"/><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themeOverride" Target="../theme/themeOverride119.xml"/><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2" Type="http://schemas.openxmlformats.org/officeDocument/2006/relationships/themeOverride" Target="../theme/themeOverride120.xml"/><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themeOverride" Target="../theme/themeOverride121.xml"/><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2" Type="http://schemas.openxmlformats.org/officeDocument/2006/relationships/themeOverride" Target="../theme/themeOverride122.xml"/><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themeOverride" Target="../theme/themeOverride123.xml"/><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themeOverride" Target="../theme/themeOverride124.xml"/><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2" Type="http://schemas.openxmlformats.org/officeDocument/2006/relationships/themeOverride" Target="../theme/themeOverride125.xml"/><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2" Type="http://schemas.openxmlformats.org/officeDocument/2006/relationships/themeOverride" Target="../theme/themeOverride126.xml"/><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2" Type="http://schemas.openxmlformats.org/officeDocument/2006/relationships/themeOverride" Target="../theme/themeOverride127.xml"/><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2" Type="http://schemas.openxmlformats.org/officeDocument/2006/relationships/themeOverride" Target="../theme/themeOverride128.xml"/><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themeOverride" Target="../theme/themeOverride12.xml"/><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themeOverride" Target="../theme/themeOverride129.xml"/><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2" Type="http://schemas.openxmlformats.org/officeDocument/2006/relationships/themeOverride" Target="../theme/themeOverride130.xml"/><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2" Type="http://schemas.openxmlformats.org/officeDocument/2006/relationships/themeOverride" Target="../theme/themeOverride131.xml"/><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2" Type="http://schemas.openxmlformats.org/officeDocument/2006/relationships/themeOverride" Target="../theme/themeOverride132.xml"/><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themeOverride" Target="../theme/themeOverride133.xml"/><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2" Type="http://schemas.openxmlformats.org/officeDocument/2006/relationships/themeOverride" Target="../theme/themeOverride134.xml"/><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2" Type="http://schemas.openxmlformats.org/officeDocument/2006/relationships/themeOverride" Target="../theme/themeOverride135.xml"/><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2" Type="http://schemas.openxmlformats.org/officeDocument/2006/relationships/themeOverride" Target="../theme/themeOverride136.xml"/><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2" Type="http://schemas.openxmlformats.org/officeDocument/2006/relationships/themeOverride" Target="../theme/themeOverride137.xml"/><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2" Type="http://schemas.openxmlformats.org/officeDocument/2006/relationships/themeOverride" Target="../theme/themeOverride138.xml"/><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2" Type="http://schemas.openxmlformats.org/officeDocument/2006/relationships/themeOverride" Target="../theme/themeOverride13.xml"/><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themeOverride" Target="../theme/themeOverride139.xml"/><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2" Type="http://schemas.openxmlformats.org/officeDocument/2006/relationships/themeOverride" Target="../theme/themeOverride140.xml"/><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2" Type="http://schemas.openxmlformats.org/officeDocument/2006/relationships/themeOverride" Target="../theme/themeOverride141.xml"/><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2" Type="http://schemas.openxmlformats.org/officeDocument/2006/relationships/themeOverride" Target="../theme/themeOverride142.xml"/><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2" Type="http://schemas.openxmlformats.org/officeDocument/2006/relationships/themeOverride" Target="../theme/themeOverride143.xml"/><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2" Type="http://schemas.openxmlformats.org/officeDocument/2006/relationships/themeOverride" Target="../theme/themeOverride144.xml"/><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2" Type="http://schemas.openxmlformats.org/officeDocument/2006/relationships/themeOverride" Target="../theme/themeOverride145.xml"/><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2" Type="http://schemas.openxmlformats.org/officeDocument/2006/relationships/themeOverride" Target="../theme/themeOverride146.xml"/><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2" Type="http://schemas.openxmlformats.org/officeDocument/2006/relationships/themeOverride" Target="../theme/themeOverride147.xml"/><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2" Type="http://schemas.openxmlformats.org/officeDocument/2006/relationships/themeOverride" Target="../theme/themeOverride148.xml"/><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2" Type="http://schemas.openxmlformats.org/officeDocument/2006/relationships/themeOverride" Target="../theme/themeOverride14.xml"/><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themeOverride" Target="../theme/themeOverride149.xml"/><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2" Type="http://schemas.openxmlformats.org/officeDocument/2006/relationships/themeOverride" Target="../theme/themeOverride150.xml"/><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2" Type="http://schemas.openxmlformats.org/officeDocument/2006/relationships/themeOverride" Target="../theme/themeOverride151.xml"/><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2" Type="http://schemas.openxmlformats.org/officeDocument/2006/relationships/themeOverride" Target="../theme/themeOverride152.xml"/><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2" Type="http://schemas.openxmlformats.org/officeDocument/2006/relationships/themeOverride" Target="../theme/themeOverride153.xml"/><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themeOverride" Target="../theme/themeOverride154.xml"/><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2" Type="http://schemas.openxmlformats.org/officeDocument/2006/relationships/themeOverride" Target="../theme/themeOverride155.xml"/><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2" Type="http://schemas.openxmlformats.org/officeDocument/2006/relationships/themeOverride" Target="../theme/themeOverride156.xml"/><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themeOverride" Target="../theme/themeOverride157.xml"/><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2" Type="http://schemas.openxmlformats.org/officeDocument/2006/relationships/themeOverride" Target="../theme/themeOverride158.xml"/><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2" Type="http://schemas.openxmlformats.org/officeDocument/2006/relationships/themeOverride" Target="../theme/themeOverride15.xml"/><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themeOverride" Target="../theme/themeOverride159.xml"/><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2" Type="http://schemas.openxmlformats.org/officeDocument/2006/relationships/themeOverride" Target="../theme/themeOverride160.xml"/><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2" Type="http://schemas.openxmlformats.org/officeDocument/2006/relationships/themeOverride" Target="../theme/themeOverride161.xml"/><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2" Type="http://schemas.openxmlformats.org/officeDocument/2006/relationships/themeOverride" Target="../theme/themeOverride162.xml"/><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2" Type="http://schemas.openxmlformats.org/officeDocument/2006/relationships/themeOverride" Target="../theme/themeOverride163.xml"/><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2" Type="http://schemas.openxmlformats.org/officeDocument/2006/relationships/themeOverride" Target="../theme/themeOverride164.xml"/><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2" Type="http://schemas.openxmlformats.org/officeDocument/2006/relationships/themeOverride" Target="../theme/themeOverride165.xml"/><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2" Type="http://schemas.openxmlformats.org/officeDocument/2006/relationships/themeOverride" Target="../theme/themeOverride166.xml"/><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2" Type="http://schemas.openxmlformats.org/officeDocument/2006/relationships/themeOverride" Target="../theme/themeOverride167.xml"/><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2" Type="http://schemas.openxmlformats.org/officeDocument/2006/relationships/themeOverride" Target="../theme/themeOverride168.xml"/><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2" Type="http://schemas.openxmlformats.org/officeDocument/2006/relationships/themeOverride" Target="../theme/themeOverride16.xml"/><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themeOverride" Target="../theme/themeOverride169.xml"/><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2" Type="http://schemas.openxmlformats.org/officeDocument/2006/relationships/themeOverride" Target="../theme/themeOverride170.xml"/><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2" Type="http://schemas.openxmlformats.org/officeDocument/2006/relationships/themeOverride" Target="../theme/themeOverride171.xml"/><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2" Type="http://schemas.openxmlformats.org/officeDocument/2006/relationships/themeOverride" Target="../theme/themeOverride172.xml"/><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2" Type="http://schemas.openxmlformats.org/officeDocument/2006/relationships/themeOverride" Target="../theme/themeOverride173.xml"/><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2" Type="http://schemas.openxmlformats.org/officeDocument/2006/relationships/themeOverride" Target="../theme/themeOverride174.xml"/><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2" Type="http://schemas.openxmlformats.org/officeDocument/2006/relationships/themeOverride" Target="../theme/themeOverride175.xml"/><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2" Type="http://schemas.openxmlformats.org/officeDocument/2006/relationships/themeOverride" Target="../theme/themeOverride176.xml"/><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2" Type="http://schemas.openxmlformats.org/officeDocument/2006/relationships/themeOverride" Target="../theme/themeOverride177.xml"/><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2" Type="http://schemas.openxmlformats.org/officeDocument/2006/relationships/themeOverride" Target="../theme/themeOverride178.xml"/><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2" Type="http://schemas.openxmlformats.org/officeDocument/2006/relationships/themeOverride" Target="../theme/themeOverride17.xml"/><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themeOverride" Target="../theme/themeOverride179.xml"/><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2" Type="http://schemas.openxmlformats.org/officeDocument/2006/relationships/themeOverride" Target="../theme/themeOverride180.xml"/><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2" Type="http://schemas.openxmlformats.org/officeDocument/2006/relationships/themeOverride" Target="../theme/themeOverride181.xml"/><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2" Type="http://schemas.openxmlformats.org/officeDocument/2006/relationships/themeOverride" Target="../theme/themeOverride182.xml"/><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2" Type="http://schemas.openxmlformats.org/officeDocument/2006/relationships/themeOverride" Target="../theme/themeOverride183.xml"/><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2" Type="http://schemas.openxmlformats.org/officeDocument/2006/relationships/themeOverride" Target="../theme/themeOverride184.xml"/><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2" Type="http://schemas.openxmlformats.org/officeDocument/2006/relationships/themeOverride" Target="../theme/themeOverride185.xml"/><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2" Type="http://schemas.openxmlformats.org/officeDocument/2006/relationships/themeOverride" Target="../theme/themeOverride186.xml"/><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2" Type="http://schemas.openxmlformats.org/officeDocument/2006/relationships/themeOverride" Target="../theme/themeOverride187.xml"/><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2" Type="http://schemas.openxmlformats.org/officeDocument/2006/relationships/themeOverride" Target="../theme/themeOverride188.xml"/><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2" Type="http://schemas.openxmlformats.org/officeDocument/2006/relationships/themeOverride" Target="../theme/themeOverride18.xml"/><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themeOverride" Target="../theme/themeOverride189.xml"/><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2" Type="http://schemas.openxmlformats.org/officeDocument/2006/relationships/themeOverride" Target="../theme/themeOverride190.xml"/><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2" Type="http://schemas.openxmlformats.org/officeDocument/2006/relationships/themeOverride" Target="../theme/themeOverride191.xml"/><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2" Type="http://schemas.openxmlformats.org/officeDocument/2006/relationships/themeOverride" Target="../theme/themeOverride192.xml"/><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2" Type="http://schemas.openxmlformats.org/officeDocument/2006/relationships/themeOverride" Target="../theme/themeOverride193.xml"/><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2" Type="http://schemas.openxmlformats.org/officeDocument/2006/relationships/themeOverride" Target="../theme/themeOverride194.xml"/><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2" Type="http://schemas.openxmlformats.org/officeDocument/2006/relationships/themeOverride" Target="../theme/themeOverride195.xml"/><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2" Type="http://schemas.openxmlformats.org/officeDocument/2006/relationships/themeOverride" Target="../theme/themeOverride196.xml"/><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2" Type="http://schemas.openxmlformats.org/officeDocument/2006/relationships/themeOverride" Target="../theme/themeOverride197.xml"/><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2" Type="http://schemas.openxmlformats.org/officeDocument/2006/relationships/themeOverride" Target="../theme/themeOverride198.xml"/><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themeOverride" Target="../theme/themeOverride19.xml"/><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themeOverride" Target="../theme/themeOverride199.xml"/><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2" Type="http://schemas.openxmlformats.org/officeDocument/2006/relationships/themeOverride" Target="../theme/themeOverride200.xml"/><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2" Type="http://schemas.openxmlformats.org/officeDocument/2006/relationships/themeOverride" Target="../theme/themeOverride201.xml"/><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2" Type="http://schemas.openxmlformats.org/officeDocument/2006/relationships/themeOverride" Target="../theme/themeOverride202.xml"/><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2" Type="http://schemas.openxmlformats.org/officeDocument/2006/relationships/themeOverride" Target="../theme/themeOverride203.xml"/><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2" Type="http://schemas.openxmlformats.org/officeDocument/2006/relationships/themeOverride" Target="../theme/themeOverride204.xml"/><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2" Type="http://schemas.openxmlformats.org/officeDocument/2006/relationships/themeOverride" Target="../theme/themeOverride205.xml"/><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2" Type="http://schemas.openxmlformats.org/officeDocument/2006/relationships/themeOverride" Target="../theme/themeOverride206.xml"/><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2" Type="http://schemas.openxmlformats.org/officeDocument/2006/relationships/themeOverride" Target="../theme/themeOverride207.xml"/><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2" Type="http://schemas.openxmlformats.org/officeDocument/2006/relationships/themeOverride" Target="../theme/themeOverride208.xml"/><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2" Type="http://schemas.openxmlformats.org/officeDocument/2006/relationships/themeOverride" Target="../theme/themeOverride20.xml"/><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themeOverride" Target="../theme/themeOverride209.xml"/><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2" Type="http://schemas.openxmlformats.org/officeDocument/2006/relationships/themeOverride" Target="../theme/themeOverride210.xml"/><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2" Type="http://schemas.openxmlformats.org/officeDocument/2006/relationships/themeOverride" Target="../theme/themeOverride211.xml"/><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2" Type="http://schemas.openxmlformats.org/officeDocument/2006/relationships/themeOverride" Target="../theme/themeOverride21.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themeOverride" Target="../theme/themeOverride2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themeOverride" Target="../theme/themeOverride23.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themeOverride" Target="../theme/themeOverride24.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themeOverride" Target="../theme/themeOverride25.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themeOverride" Target="../theme/themeOverride26.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themeOverride" Target="../theme/themeOverride27.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themeOverride" Target="../theme/themeOverride28.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themeOverride" Target="../theme/themeOverride29.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themeOverride" Target="../theme/themeOverride30.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themeOverride" Target="../theme/themeOverride31.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themeOverride" Target="../theme/themeOverride32.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themeOverride" Target="../theme/themeOverride3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themeOverride" Target="../theme/themeOverride34.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themeOverride" Target="../theme/themeOverride35.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themeOverride" Target="../theme/themeOverride36.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themeOverride" Target="../theme/themeOverride37.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themeOverride" Target="../theme/themeOverride38.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themeOverride" Target="../theme/themeOverride4.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themeOverride" Target="../theme/themeOverride39.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themeOverride" Target="../theme/themeOverride40.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themeOverride" Target="../theme/themeOverride41.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themeOverride" Target="../theme/themeOverride42.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themeOverride" Target="../theme/themeOverride43.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themeOverride" Target="../theme/themeOverride44.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themeOverride" Target="../theme/themeOverride45.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themeOverride" Target="../theme/themeOverride46.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themeOverride" Target="../theme/themeOverride47.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themeOverride" Target="../theme/themeOverride48.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themeOverride" Target="../theme/themeOverride5.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themeOverride" Target="../theme/themeOverride49.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themeOverride" Target="../theme/themeOverride50.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themeOverride" Target="../theme/themeOverride51.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themeOverride" Target="../theme/themeOverride52.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themeOverride" Target="../theme/themeOverride53.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themeOverride" Target="../theme/themeOverride54.xm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themeOverride" Target="../theme/themeOverride55.xm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themeOverride" Target="../theme/themeOverride56.xm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themeOverride" Target="../theme/themeOverride57.xm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themeOverride" Target="../theme/themeOverride58.xm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themeOverride" Target="../theme/themeOverride6.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themeOverride" Target="../theme/themeOverride59.xm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themeOverride" Target="../theme/themeOverride60.xm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themeOverride" Target="../theme/themeOverride61.xm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themeOverride" Target="../theme/themeOverride62.xm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themeOverride" Target="../theme/themeOverride63.xm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themeOverride" Target="../theme/themeOverride64.xm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themeOverride" Target="../theme/themeOverride65.xm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themeOverride" Target="../theme/themeOverride66.xm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themeOverride" Target="../theme/themeOverride67.xm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themeOverride" Target="../theme/themeOverride68.xml"/><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themeOverride" Target="../theme/themeOverride7.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themeOverride" Target="../theme/themeOverride69.xml"/><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themeOverride" Target="../theme/themeOverride70.xml"/><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themeOverride" Target="../theme/themeOverride71.xml"/><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themeOverride" Target="../theme/themeOverride72.xml"/><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themeOverride" Target="../theme/themeOverride73.xml"/><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themeOverride" Target="../theme/themeOverride74.xml"/><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themeOverride" Target="../theme/themeOverride75.xml"/><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themeOverride" Target="../theme/themeOverride76.xml"/><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themeOverride" Target="../theme/themeOverride77.xml"/><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themeOverride" Target="../theme/themeOverride78.xml"/><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themeOverride" Target="../theme/themeOverride8.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themeOverride" Target="../theme/themeOverride79.xml"/><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themeOverride" Target="../theme/themeOverride80.xm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themeOverride" Target="../theme/themeOverride81.xml"/><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themeOverride" Target="../theme/themeOverride82.xml"/><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themeOverride" Target="../theme/themeOverride83.xm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themeOverride" Target="../theme/themeOverride84.xml"/><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themeOverride" Target="../theme/themeOverride85.xml"/><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themeOverride" Target="../theme/themeOverride86.xml"/><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themeOverride" Target="../theme/themeOverride87.xml"/><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themeOverride" Target="../theme/themeOverride88.xml"/><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themeOverride" Target="../theme/themeOverride9.xm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themeOverride" Target="../theme/themeOverride89.xml"/><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themeOverride" Target="../theme/themeOverride90.xml"/><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themeOverride" Target="../theme/themeOverride91.xml"/><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themeOverride" Target="../theme/themeOverride92.xml"/><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themeOverride" Target="../theme/themeOverride93.xml"/><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themeOverride" Target="../theme/themeOverride94.xml"/><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themeOverride" Target="../theme/themeOverride95.xml"/><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themeOverride" Target="../theme/themeOverride96.xml"/><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themeOverride" Target="../theme/themeOverride97.xml"/><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themeOverride" Target="../theme/themeOverride98.xml"/><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97AD28-056B-47F4-993A-2643CB1D0748}"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66B16B-5B53-4A19-9C6F-E2207C7D2AAA}"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3B0215-85FB-4073-841E-09B373DD6E93}"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2AEA41-5C15-427B-A3C5-FAFA0B98006D}"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D19972-B0C2-43E0-98DB-A382F94313C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0CA61-8484-42B8-9EAE-71E63F9A4DF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3D9BA-EE76-4BAE-B5E4-4B48310A65B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1E407-6FAC-4173-827D-B3126ACDAA6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F332C1-593A-46D0-9863-BC334396753B}"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AADAF0-F177-49A7-B0EF-89EC02434571}"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2DCC6-88AD-465A-95BD-BE307D7E5E83}"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F940F2C-EA71-4E67-A78C-2F2C5362F20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753831-0185-4381-9FC0-682C1CC89B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5C149B-D13B-4BE4-B8AA-536F0376566A}"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CF5E8AC-1F0E-4FCA-B273-06DBD6C1BF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9AB0F0-EF70-4594-A05A-0CAF00AF1C4A}"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27179A-33DF-4D54-963E-FC71DD3899F8}"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C94AAAC9-A310-43A1-9574-19AAA606F7C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4B6C24-60E4-46D1-8F1F-9D7286576D7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1.xml"/><Relationship Id="rId8" Type="http://schemas.openxmlformats.org/officeDocument/2006/relationships/slideLayout" Target="../slideLayouts/slideLayout110.xml"/><Relationship Id="rId7" Type="http://schemas.openxmlformats.org/officeDocument/2006/relationships/slideLayout" Target="../slideLayouts/slideLayout109.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3" Type="http://schemas.openxmlformats.org/officeDocument/2006/relationships/slideLayout" Target="../slideLayouts/slideLayout105.xml"/><Relationship Id="rId2" Type="http://schemas.openxmlformats.org/officeDocument/2006/relationships/slideLayout" Target="../slideLayouts/slideLayout104.xml"/><Relationship Id="rId12" Type="http://schemas.openxmlformats.org/officeDocument/2006/relationships/theme" Target="../theme/theme10.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 Type="http://schemas.openxmlformats.org/officeDocument/2006/relationships/slideLayout" Target="../slideLayouts/slideLayout103.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22.xml"/><Relationship Id="rId8" Type="http://schemas.openxmlformats.org/officeDocument/2006/relationships/slideLayout" Target="../slideLayouts/slideLayout121.xml"/><Relationship Id="rId7" Type="http://schemas.openxmlformats.org/officeDocument/2006/relationships/slideLayout" Target="../slideLayouts/slideLayout120.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3" Type="http://schemas.openxmlformats.org/officeDocument/2006/relationships/slideLayout" Target="../slideLayouts/slideLayout116.xml"/><Relationship Id="rId2" Type="http://schemas.openxmlformats.org/officeDocument/2006/relationships/slideLayout" Target="../slideLayouts/slideLayout115.xml"/><Relationship Id="rId12" Type="http://schemas.openxmlformats.org/officeDocument/2006/relationships/theme" Target="../theme/theme11.xml"/><Relationship Id="rId11" Type="http://schemas.openxmlformats.org/officeDocument/2006/relationships/slideLayout" Target="../slideLayouts/slideLayout124.xml"/><Relationship Id="rId10" Type="http://schemas.openxmlformats.org/officeDocument/2006/relationships/slideLayout" Target="../slideLayouts/slideLayout123.xml"/><Relationship Id="rId1" Type="http://schemas.openxmlformats.org/officeDocument/2006/relationships/slideLayout" Target="../slideLayouts/slideLayout114.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3.xml"/><Relationship Id="rId8" Type="http://schemas.openxmlformats.org/officeDocument/2006/relationships/slideLayout" Target="../slideLayouts/slideLayout132.xml"/><Relationship Id="rId7" Type="http://schemas.openxmlformats.org/officeDocument/2006/relationships/slideLayout" Target="../slideLayouts/slideLayout131.xml"/><Relationship Id="rId6" Type="http://schemas.openxmlformats.org/officeDocument/2006/relationships/slideLayout" Target="../slideLayouts/slideLayout130.xml"/><Relationship Id="rId5" Type="http://schemas.openxmlformats.org/officeDocument/2006/relationships/slideLayout" Target="../slideLayouts/slideLayout129.xml"/><Relationship Id="rId4" Type="http://schemas.openxmlformats.org/officeDocument/2006/relationships/slideLayout" Target="../slideLayouts/slideLayout128.xml"/><Relationship Id="rId3" Type="http://schemas.openxmlformats.org/officeDocument/2006/relationships/slideLayout" Target="../slideLayouts/slideLayout127.xml"/><Relationship Id="rId2" Type="http://schemas.openxmlformats.org/officeDocument/2006/relationships/slideLayout" Target="../slideLayouts/slideLayout126.xml"/><Relationship Id="rId12" Type="http://schemas.openxmlformats.org/officeDocument/2006/relationships/theme" Target="../theme/theme1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 Type="http://schemas.openxmlformats.org/officeDocument/2006/relationships/slideLayout" Target="../slideLayouts/slideLayout125.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4.xml"/><Relationship Id="rId8" Type="http://schemas.openxmlformats.org/officeDocument/2006/relationships/slideLayout" Target="../slideLayouts/slideLayout143.xml"/><Relationship Id="rId7" Type="http://schemas.openxmlformats.org/officeDocument/2006/relationships/slideLayout" Target="../slideLayouts/slideLayout142.xml"/><Relationship Id="rId6" Type="http://schemas.openxmlformats.org/officeDocument/2006/relationships/slideLayout" Target="../slideLayouts/slideLayout141.xml"/><Relationship Id="rId5" Type="http://schemas.openxmlformats.org/officeDocument/2006/relationships/slideLayout" Target="../slideLayouts/slideLayout140.xml"/><Relationship Id="rId4" Type="http://schemas.openxmlformats.org/officeDocument/2006/relationships/slideLayout" Target="../slideLayouts/slideLayout139.xml"/><Relationship Id="rId3" Type="http://schemas.openxmlformats.org/officeDocument/2006/relationships/slideLayout" Target="../slideLayouts/slideLayout138.xml"/><Relationship Id="rId2" Type="http://schemas.openxmlformats.org/officeDocument/2006/relationships/slideLayout" Target="../slideLayouts/slideLayout137.xml"/><Relationship Id="rId12" Type="http://schemas.openxmlformats.org/officeDocument/2006/relationships/theme" Target="../theme/theme13.xml"/><Relationship Id="rId11" Type="http://schemas.openxmlformats.org/officeDocument/2006/relationships/slideLayout" Target="../slideLayouts/slideLayout146.xml"/><Relationship Id="rId10" Type="http://schemas.openxmlformats.org/officeDocument/2006/relationships/slideLayout" Target="../slideLayouts/slideLayout145.xml"/><Relationship Id="rId1" Type="http://schemas.openxmlformats.org/officeDocument/2006/relationships/slideLayout" Target="../slideLayouts/slideLayout136.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5.xml"/><Relationship Id="rId8" Type="http://schemas.openxmlformats.org/officeDocument/2006/relationships/slideLayout" Target="../slideLayouts/slideLayout154.xml"/><Relationship Id="rId7" Type="http://schemas.openxmlformats.org/officeDocument/2006/relationships/slideLayout" Target="../slideLayouts/slideLayout153.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 Id="rId3" Type="http://schemas.openxmlformats.org/officeDocument/2006/relationships/slideLayout" Target="../slideLayouts/slideLayout149.xml"/><Relationship Id="rId2" Type="http://schemas.openxmlformats.org/officeDocument/2006/relationships/slideLayout" Target="../slideLayouts/slideLayout148.xml"/><Relationship Id="rId12" Type="http://schemas.openxmlformats.org/officeDocument/2006/relationships/theme" Target="../theme/theme14.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 Type="http://schemas.openxmlformats.org/officeDocument/2006/relationships/slideLayout" Target="../slideLayouts/slideLayout14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6.xml"/><Relationship Id="rId8" Type="http://schemas.openxmlformats.org/officeDocument/2006/relationships/slideLayout" Target="../slideLayouts/slideLayout165.xml"/><Relationship Id="rId7" Type="http://schemas.openxmlformats.org/officeDocument/2006/relationships/slideLayout" Target="../slideLayouts/slideLayout164.xml"/><Relationship Id="rId6" Type="http://schemas.openxmlformats.org/officeDocument/2006/relationships/slideLayout" Target="../slideLayouts/slideLayout163.xml"/><Relationship Id="rId5" Type="http://schemas.openxmlformats.org/officeDocument/2006/relationships/slideLayout" Target="../slideLayouts/slideLayout162.xml"/><Relationship Id="rId4" Type="http://schemas.openxmlformats.org/officeDocument/2006/relationships/slideLayout" Target="../slideLayouts/slideLayout161.xml"/><Relationship Id="rId3" Type="http://schemas.openxmlformats.org/officeDocument/2006/relationships/slideLayout" Target="../slideLayouts/slideLayout160.xml"/><Relationship Id="rId2" Type="http://schemas.openxmlformats.org/officeDocument/2006/relationships/slideLayout" Target="../slideLayouts/slideLayout159.xml"/><Relationship Id="rId12" Type="http://schemas.openxmlformats.org/officeDocument/2006/relationships/theme" Target="../theme/theme15.xml"/><Relationship Id="rId11" Type="http://schemas.openxmlformats.org/officeDocument/2006/relationships/slideLayout" Target="../slideLayouts/slideLayout168.xml"/><Relationship Id="rId10" Type="http://schemas.openxmlformats.org/officeDocument/2006/relationships/slideLayout" Target="../slideLayouts/slideLayout167.xml"/><Relationship Id="rId1" Type="http://schemas.openxmlformats.org/officeDocument/2006/relationships/slideLayout" Target="../slideLayouts/slideLayout158.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2" Type="http://schemas.openxmlformats.org/officeDocument/2006/relationships/theme" Target="../theme/theme16.xml"/><Relationship Id="rId11" Type="http://schemas.openxmlformats.org/officeDocument/2006/relationships/slideLayout" Target="../slideLayouts/slideLayout179.xml"/><Relationship Id="rId10" Type="http://schemas.openxmlformats.org/officeDocument/2006/relationships/slideLayout" Target="../slideLayouts/slideLayout178.xml"/><Relationship Id="rId1" Type="http://schemas.openxmlformats.org/officeDocument/2006/relationships/slideLayout" Target="../slideLayouts/slideLayout169.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8.xml"/><Relationship Id="rId8" Type="http://schemas.openxmlformats.org/officeDocument/2006/relationships/slideLayout" Target="../slideLayouts/slideLayout187.xml"/><Relationship Id="rId7" Type="http://schemas.openxmlformats.org/officeDocument/2006/relationships/slideLayout" Target="../slideLayouts/slideLayout186.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4" Type="http://schemas.openxmlformats.org/officeDocument/2006/relationships/slideLayout" Target="../slideLayouts/slideLayout183.xml"/><Relationship Id="rId3" Type="http://schemas.openxmlformats.org/officeDocument/2006/relationships/slideLayout" Target="../slideLayouts/slideLayout182.xml"/><Relationship Id="rId2" Type="http://schemas.openxmlformats.org/officeDocument/2006/relationships/slideLayout" Target="../slideLayouts/slideLayout181.xml"/><Relationship Id="rId12" Type="http://schemas.openxmlformats.org/officeDocument/2006/relationships/theme" Target="../theme/theme17.xml"/><Relationship Id="rId11" Type="http://schemas.openxmlformats.org/officeDocument/2006/relationships/slideLayout" Target="../slideLayouts/slideLayout190.xml"/><Relationship Id="rId10" Type="http://schemas.openxmlformats.org/officeDocument/2006/relationships/slideLayout" Target="../slideLayouts/slideLayout189.xml"/><Relationship Id="rId1" Type="http://schemas.openxmlformats.org/officeDocument/2006/relationships/slideLayout" Target="../slideLayouts/slideLayout180.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2" Type="http://schemas.openxmlformats.org/officeDocument/2006/relationships/theme" Target="../theme/theme18.xml"/><Relationship Id="rId11" Type="http://schemas.openxmlformats.org/officeDocument/2006/relationships/slideLayout" Target="../slideLayouts/slideLayout201.xml"/><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10.xml"/><Relationship Id="rId8" Type="http://schemas.openxmlformats.org/officeDocument/2006/relationships/slideLayout" Target="../slideLayouts/slideLayout209.xml"/><Relationship Id="rId7" Type="http://schemas.openxmlformats.org/officeDocument/2006/relationships/slideLayout" Target="../slideLayouts/slideLayout208.xml"/><Relationship Id="rId6" Type="http://schemas.openxmlformats.org/officeDocument/2006/relationships/slideLayout" Target="../slideLayouts/slideLayout207.xml"/><Relationship Id="rId5" Type="http://schemas.openxmlformats.org/officeDocument/2006/relationships/slideLayout" Target="../slideLayouts/slideLayout206.xml"/><Relationship Id="rId4" Type="http://schemas.openxmlformats.org/officeDocument/2006/relationships/slideLayout" Target="../slideLayouts/slideLayout205.xml"/><Relationship Id="rId3" Type="http://schemas.openxmlformats.org/officeDocument/2006/relationships/slideLayout" Target="../slideLayouts/slideLayout204.xml"/><Relationship Id="rId2" Type="http://schemas.openxmlformats.org/officeDocument/2006/relationships/slideLayout" Target="../slideLayouts/slideLayout203.xml"/><Relationship Id="rId12" Type="http://schemas.openxmlformats.org/officeDocument/2006/relationships/theme" Target="../theme/theme19.xml"/><Relationship Id="rId11" Type="http://schemas.openxmlformats.org/officeDocument/2006/relationships/slideLayout" Target="../slideLayouts/slideLayout212.xml"/><Relationship Id="rId10" Type="http://schemas.openxmlformats.org/officeDocument/2006/relationships/slideLayout" Target="../slideLayouts/slideLayout211.xml"/><Relationship Id="rId1" Type="http://schemas.openxmlformats.org/officeDocument/2006/relationships/slideLayout" Target="../slideLayouts/slideLayout20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3" Type="http://schemas.openxmlformats.org/officeDocument/2006/relationships/theme" Target="../theme/theme4.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2" Type="http://schemas.openxmlformats.org/officeDocument/2006/relationships/theme" Target="../theme/theme5.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7.xml"/><Relationship Id="rId8" Type="http://schemas.openxmlformats.org/officeDocument/2006/relationships/slideLayout" Target="../slideLayouts/slideLayout66.xml"/><Relationship Id="rId7" Type="http://schemas.openxmlformats.org/officeDocument/2006/relationships/slideLayout" Target="../slideLayouts/slideLayout65.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 Type="http://schemas.openxmlformats.org/officeDocument/2006/relationships/slideLayout" Target="../slideLayouts/slideLayout60.xml"/><Relationship Id="rId12" Type="http://schemas.openxmlformats.org/officeDocument/2006/relationships/theme" Target="../theme/theme6.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8.xml"/><Relationship Id="rId8" Type="http://schemas.openxmlformats.org/officeDocument/2006/relationships/slideLayout" Target="../slideLayouts/slideLayout77.xml"/><Relationship Id="rId7" Type="http://schemas.openxmlformats.org/officeDocument/2006/relationships/slideLayout" Target="../slideLayouts/slideLayout76.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3" Type="http://schemas.openxmlformats.org/officeDocument/2006/relationships/slideLayout" Target="../slideLayouts/slideLayout72.xml"/><Relationship Id="rId2" Type="http://schemas.openxmlformats.org/officeDocument/2006/relationships/slideLayout" Target="../slideLayouts/slideLayout71.xml"/><Relationship Id="rId12" Type="http://schemas.openxmlformats.org/officeDocument/2006/relationships/theme" Target="../theme/theme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2" Type="http://schemas.openxmlformats.org/officeDocument/2006/relationships/theme" Target="../theme/theme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2" Type="http://schemas.openxmlformats.org/officeDocument/2006/relationships/theme" Target="../theme/theme9.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F5E8AC-1F0E-4FCA-B273-06DBD6C1BF8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9AB0F0-EF70-4594-A05A-0CAF00AF1C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851147-1355-4851-AB2B-F8669AD5842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97AD28-056B-47F4-993A-2643CB1D07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73D9BA-EE76-4BAE-B5E4-4B48310A65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FACDD8-9D7C-4E69-8601-A87D2C7D3292}"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66B16B-5B53-4A19-9C6F-E2207C7D2A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6816BC-08E1-4C07-B365-FA4DD9F02F8C}"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3B0215-85FB-4073-841E-09B373DD6E9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64B71A-0388-4B18-BD27-E918A2C87E8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2AEA41-5C15-427B-A3C5-FAFA0B98006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D19972-B0C2-43E0-98DB-A382F94313C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20CA61-8484-42B8-9EAE-71E63F9A4DF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DC0D66-3573-4ACA-B4BA-66CFBA397D8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940F2C-EA71-4E67-A78C-2F2C5362F20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ED67972-E397-4A78-AF1B-B8B49E37A00E}"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73D9BA-EE76-4BAE-B5E4-4B48310A65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137341-D4B4-4144-B97D-AB8C9FCD2A57}"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71E407-6FAC-4173-827D-B3126ACDAA6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C401D7-B2FF-4186-AB03-9987025D9ECE}"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8F332C1-593A-46D0-9863-BC334396753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1254F6-331B-4124-B471-B390F276066E}"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AADAF0-F177-49A7-B0EF-89EC0243457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EAB8D1-7127-460F-B792-D660CE7A1101}"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22DCC6-88AD-465A-95BD-BE307D7E5E8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10F7E7-E0AE-4113-AD47-1D607A18BD5D}"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940F2C-EA71-4E67-A78C-2F2C5362F20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753831-0185-4381-9FC0-682C1CC89BD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5C149B-D13B-4BE4-B8AA-536F0376566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0E3241-0328-4551-855D-AF149B26728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27179A-33DF-4D54-963E-FC71DD3899F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4AAAC9-A310-43A1-9574-19AAA606F7C4}"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4B6C24-60E4-46D1-8F1F-9D7286576D7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4.pn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97.xml"/><Relationship Id="rId7" Type="http://schemas.openxmlformats.org/officeDocument/2006/relationships/tags" Target="../tags/tag90.xml"/><Relationship Id="rId6" Type="http://schemas.openxmlformats.org/officeDocument/2006/relationships/image" Target="../media/image4.png"/><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image" Target="../media/image4.png"/><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image" Target="../media/image3.png"/><Relationship Id="rId11" Type="http://schemas.openxmlformats.org/officeDocument/2006/relationships/notesSlide" Target="../notesSlides/notesSlide11.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4.png"/><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image" Target="../media/image3.png"/><Relationship Id="rId2" Type="http://schemas.openxmlformats.org/officeDocument/2006/relationships/tags" Target="../tags/tag97.xml"/><Relationship Id="rId12" Type="http://schemas.openxmlformats.org/officeDocument/2006/relationships/notesSlide" Target="../notesSlides/notesSlide12.xml"/><Relationship Id="rId11" Type="http://schemas.openxmlformats.org/officeDocument/2006/relationships/slideLayout" Target="../slideLayouts/slideLayout120.xml"/><Relationship Id="rId10" Type="http://schemas.openxmlformats.org/officeDocument/2006/relationships/tags" Target="../tags/tag10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4.png"/><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3.png"/><Relationship Id="rId2" Type="http://schemas.openxmlformats.org/officeDocument/2006/relationships/tags" Target="../tags/tag103.xml"/><Relationship Id="rId13" Type="http://schemas.openxmlformats.org/officeDocument/2006/relationships/notesSlide" Target="../notesSlides/notesSlide13.xml"/><Relationship Id="rId12" Type="http://schemas.openxmlformats.org/officeDocument/2006/relationships/slideLayout" Target="../slideLayouts/slideLayout120.xml"/><Relationship Id="rId11" Type="http://schemas.openxmlformats.org/officeDocument/2006/relationships/tags" Target="../tags/tag108.xml"/><Relationship Id="rId10" Type="http://schemas.openxmlformats.org/officeDocument/2006/relationships/image" Target="../media/image20.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4.png"/><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image" Target="../media/image3.png"/><Relationship Id="rId2" Type="http://schemas.openxmlformats.org/officeDocument/2006/relationships/tags" Target="../tags/tag109.xml"/><Relationship Id="rId13" Type="http://schemas.openxmlformats.org/officeDocument/2006/relationships/notesSlide" Target="../notesSlides/notesSlide14.xml"/><Relationship Id="rId12" Type="http://schemas.openxmlformats.org/officeDocument/2006/relationships/slideLayout" Target="../slideLayouts/slideLayout208.xml"/><Relationship Id="rId11" Type="http://schemas.openxmlformats.org/officeDocument/2006/relationships/tags" Target="../tags/tag114.xml"/><Relationship Id="rId10" Type="http://schemas.openxmlformats.org/officeDocument/2006/relationships/image" Target="../media/image22.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tags" Target="../tags/tag116.xml"/><Relationship Id="rId2" Type="http://schemas.openxmlformats.org/officeDocument/2006/relationships/tags" Target="../tags/tag115.xml"/><Relationship Id="rId13" Type="http://schemas.openxmlformats.org/officeDocument/2006/relationships/notesSlide" Target="../notesSlides/notesSlide15.xml"/><Relationship Id="rId12" Type="http://schemas.openxmlformats.org/officeDocument/2006/relationships/slideLayout" Target="../slideLayouts/slideLayout208.xml"/><Relationship Id="rId11" Type="http://schemas.openxmlformats.org/officeDocument/2006/relationships/tags" Target="../tags/tag120.xml"/><Relationship Id="rId10" Type="http://schemas.openxmlformats.org/officeDocument/2006/relationships/image" Target="../media/image2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5.xml"/><Relationship Id="rId7" Type="http://schemas.openxmlformats.org/officeDocument/2006/relationships/image" Target="../media/image4.png"/><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image" Target="../media/image3.png"/><Relationship Id="rId10" Type="http://schemas.openxmlformats.org/officeDocument/2006/relationships/notesSlide" Target="../notesSlides/notesSlide16.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3.png"/><Relationship Id="rId17" Type="http://schemas.openxmlformats.org/officeDocument/2006/relationships/notesSlide" Target="../notesSlides/notesSlide2.xml"/><Relationship Id="rId16" Type="http://schemas.openxmlformats.org/officeDocument/2006/relationships/slideLayout" Target="../slideLayouts/slideLayout7.xml"/><Relationship Id="rId15" Type="http://schemas.openxmlformats.org/officeDocument/2006/relationships/tags" Target="../tags/tag17.xml"/><Relationship Id="rId14" Type="http://schemas.openxmlformats.org/officeDocument/2006/relationships/image" Target="../media/image4.png"/><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image" Target="../media/image4.png"/><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3.png"/><Relationship Id="rId11" Type="http://schemas.openxmlformats.org/officeDocument/2006/relationships/notesSlide" Target="../notesSlides/notesSlide3.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3.png"/><Relationship Id="rId18" Type="http://schemas.openxmlformats.org/officeDocument/2006/relationships/notesSlide" Target="../notesSlides/notesSlide4.xml"/><Relationship Id="rId17" Type="http://schemas.openxmlformats.org/officeDocument/2006/relationships/slideLayout" Target="../slideLayouts/slideLayout19.xml"/><Relationship Id="rId16" Type="http://schemas.openxmlformats.org/officeDocument/2006/relationships/tags" Target="../tags/tag34.xml"/><Relationship Id="rId15" Type="http://schemas.openxmlformats.org/officeDocument/2006/relationships/image" Target="../media/image4.png"/><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6.svg"/><Relationship Id="rId10" Type="http://schemas.openxmlformats.org/officeDocument/2006/relationships/image" Target="../media/image5.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image" Target="../media/image3.png"/><Relationship Id="rId4" Type="http://schemas.openxmlformats.org/officeDocument/2006/relationships/image" Target="../media/image4.png"/><Relationship Id="rId3" Type="http://schemas.openxmlformats.org/officeDocument/2006/relationships/tags" Target="../tags/tag36.xml"/><Relationship Id="rId2" Type="http://schemas.openxmlformats.org/officeDocument/2006/relationships/tags" Target="../tags/tag35.xml"/><Relationship Id="rId18" Type="http://schemas.openxmlformats.org/officeDocument/2006/relationships/notesSlide" Target="../notesSlides/notesSlide5.xml"/><Relationship Id="rId17" Type="http://schemas.openxmlformats.org/officeDocument/2006/relationships/slideLayout" Target="../slideLayouts/slideLayout87.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0" Type="http://schemas.openxmlformats.org/officeDocument/2006/relationships/notesSlide" Target="../notesSlides/notesSlide6.xml"/><Relationship Id="rId3" Type="http://schemas.openxmlformats.org/officeDocument/2006/relationships/image" Target="../media/image3.png"/><Relationship Id="rId29" Type="http://schemas.openxmlformats.org/officeDocument/2006/relationships/slideLayout" Target="../slideLayouts/slideLayout98.xml"/><Relationship Id="rId28" Type="http://schemas.openxmlformats.org/officeDocument/2006/relationships/tags" Target="../tags/tag64.xml"/><Relationship Id="rId27" Type="http://schemas.openxmlformats.org/officeDocument/2006/relationships/image" Target="../media/image4.png"/><Relationship Id="rId26" Type="http://schemas.openxmlformats.org/officeDocument/2006/relationships/tags" Target="../tags/tag63.xml"/><Relationship Id="rId25" Type="http://schemas.openxmlformats.org/officeDocument/2006/relationships/tags" Target="../tags/tag62.xml"/><Relationship Id="rId24" Type="http://schemas.openxmlformats.org/officeDocument/2006/relationships/image" Target="../media/image14.svg"/><Relationship Id="rId23" Type="http://schemas.openxmlformats.org/officeDocument/2006/relationships/image" Target="../media/image13.png"/><Relationship Id="rId22" Type="http://schemas.openxmlformats.org/officeDocument/2006/relationships/tags" Target="../tags/tag61.xml"/><Relationship Id="rId21" Type="http://schemas.openxmlformats.org/officeDocument/2006/relationships/image" Target="../media/image12.svg"/><Relationship Id="rId20" Type="http://schemas.openxmlformats.org/officeDocument/2006/relationships/image" Target="../media/image11.png"/><Relationship Id="rId2" Type="http://schemas.openxmlformats.org/officeDocument/2006/relationships/tags" Target="../tags/tag48.xml"/><Relationship Id="rId19" Type="http://schemas.openxmlformats.org/officeDocument/2006/relationships/tags" Target="../tags/tag60.xml"/><Relationship Id="rId18" Type="http://schemas.openxmlformats.org/officeDocument/2006/relationships/image" Target="../media/image10.svg"/><Relationship Id="rId17" Type="http://schemas.openxmlformats.org/officeDocument/2006/relationships/image" Target="../media/image9.png"/><Relationship Id="rId16" Type="http://schemas.openxmlformats.org/officeDocument/2006/relationships/tags" Target="../tags/tag59.xml"/><Relationship Id="rId15" Type="http://schemas.openxmlformats.org/officeDocument/2006/relationships/image" Target="../media/image8.svg"/><Relationship Id="rId14" Type="http://schemas.openxmlformats.org/officeDocument/2006/relationships/image" Target="../media/image7.png"/><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tags" Target="../tags/tag66.xml"/><Relationship Id="rId18" Type="http://schemas.openxmlformats.org/officeDocument/2006/relationships/notesSlide" Target="../notesSlides/notesSlide7.xml"/><Relationship Id="rId17" Type="http://schemas.openxmlformats.org/officeDocument/2006/relationships/slideLayout" Target="../slideLayouts/slideLayout47.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5.xml"/></Relationships>
</file>

<file path=ppt/slides/_rels/slide8.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media/image4.png"/><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3.png"/><Relationship Id="rId11" Type="http://schemas.openxmlformats.org/officeDocument/2006/relationships/notesSlide" Target="../notesSlides/notesSlide8.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4.png"/><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image" Target="../media/image3.png"/><Relationship Id="rId11" Type="http://schemas.openxmlformats.org/officeDocument/2006/relationships/notesSlide" Target="../notesSlides/notesSlide9.xml"/><Relationship Id="rId10" Type="http://schemas.openxmlformats.org/officeDocument/2006/relationships/slideLayout" Target="../slideLayouts/slideLayout65.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4" name="shap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p:cNvPicPr>
            <a:picLocks noChangeAspect="1"/>
          </p:cNvPicPr>
          <p:nvPr/>
        </p:nvPicPr>
        <p:blipFill>
          <a:blip r:embed="rId2"/>
          <a:stretch>
            <a:fillRect/>
          </a:stretch>
        </p:blipFill>
        <p:spPr>
          <a:xfrm rot="21600000">
            <a:off x="0" y="0"/>
            <a:ext cx="12192000" cy="6857997"/>
          </a:xfrm>
          <a:prstGeom prst="rect">
            <a:avLst/>
          </a:prstGeom>
        </p:spPr>
      </p:pic>
      <p:sp>
        <p:nvSpPr>
          <p:cNvPr id="27" name="任意多边形: 形状 26"/>
          <p:cNvSpPr/>
          <p:nvPr/>
        </p:nvSpPr>
        <p:spPr>
          <a:xfrm rot="5400000">
            <a:off x="11533230" y="3301494"/>
            <a:ext cx="553448" cy="200789"/>
          </a:xfrm>
          <a:custGeom>
            <a:avLst/>
            <a:gdLst>
              <a:gd name="connsiteX0" fmla="*/ 866965 w 978503"/>
              <a:gd name="connsiteY0" fmla="*/ 0 h 354997"/>
              <a:gd name="connsiteX1" fmla="*/ 978503 w 978503"/>
              <a:gd name="connsiteY1" fmla="*/ 0 h 354997"/>
              <a:gd name="connsiteX2" fmla="*/ 848391 w 978503"/>
              <a:gd name="connsiteY2" fmla="*/ 172879 h 354997"/>
              <a:gd name="connsiteX3" fmla="*/ 978503 w 978503"/>
              <a:gd name="connsiteY3" fmla="*/ 354997 h 354997"/>
              <a:gd name="connsiteX4" fmla="*/ 848391 w 978503"/>
              <a:gd name="connsiteY4" fmla="*/ 354997 h 354997"/>
              <a:gd name="connsiteX5" fmla="*/ 736949 w 978503"/>
              <a:gd name="connsiteY5" fmla="*/ 172879 h 354997"/>
              <a:gd name="connsiteX6" fmla="*/ 625412 w 978503"/>
              <a:gd name="connsiteY6" fmla="*/ 0 h 354997"/>
              <a:gd name="connsiteX7" fmla="*/ 736949 w 978503"/>
              <a:gd name="connsiteY7" fmla="*/ 0 h 354997"/>
              <a:gd name="connsiteX8" fmla="*/ 606838 w 978503"/>
              <a:gd name="connsiteY8" fmla="*/ 172879 h 354997"/>
              <a:gd name="connsiteX9" fmla="*/ 736949 w 978503"/>
              <a:gd name="connsiteY9" fmla="*/ 354997 h 354997"/>
              <a:gd name="connsiteX10" fmla="*/ 606838 w 978503"/>
              <a:gd name="connsiteY10" fmla="*/ 354997 h 354997"/>
              <a:gd name="connsiteX11" fmla="*/ 495300 w 978503"/>
              <a:gd name="connsiteY11" fmla="*/ 172879 h 354997"/>
              <a:gd name="connsiteX12" fmla="*/ 383762 w 978503"/>
              <a:gd name="connsiteY12" fmla="*/ 0 h 354997"/>
              <a:gd name="connsiteX13" fmla="*/ 495299 w 978503"/>
              <a:gd name="connsiteY13" fmla="*/ 0 h 354997"/>
              <a:gd name="connsiteX14" fmla="*/ 365188 w 978503"/>
              <a:gd name="connsiteY14" fmla="*/ 172879 h 354997"/>
              <a:gd name="connsiteX15" fmla="*/ 495299 w 978503"/>
              <a:gd name="connsiteY15" fmla="*/ 354997 h 354997"/>
              <a:gd name="connsiteX16" fmla="*/ 365188 w 978503"/>
              <a:gd name="connsiteY16" fmla="*/ 354997 h 354997"/>
              <a:gd name="connsiteX17" fmla="*/ 253650 w 978503"/>
              <a:gd name="connsiteY17" fmla="*/ 172879 h 354997"/>
              <a:gd name="connsiteX18" fmla="*/ 130112 w 978503"/>
              <a:gd name="connsiteY18" fmla="*/ 0 h 354997"/>
              <a:gd name="connsiteX19" fmla="*/ 241649 w 978503"/>
              <a:gd name="connsiteY19" fmla="*/ 0 h 354997"/>
              <a:gd name="connsiteX20" fmla="*/ 111538 w 978503"/>
              <a:gd name="connsiteY20" fmla="*/ 172879 h 354997"/>
              <a:gd name="connsiteX21" fmla="*/ 241649 w 978503"/>
              <a:gd name="connsiteY21" fmla="*/ 354997 h 354997"/>
              <a:gd name="connsiteX22" fmla="*/ 111538 w 978503"/>
              <a:gd name="connsiteY22" fmla="*/ 354997 h 354997"/>
              <a:gd name="connsiteX23" fmla="*/ 0 w 978503"/>
              <a:gd name="connsiteY23" fmla="*/ 172879 h 35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78503" h="354997">
                <a:moveTo>
                  <a:pt x="866965" y="0"/>
                </a:moveTo>
                <a:lnTo>
                  <a:pt x="978503" y="0"/>
                </a:lnTo>
                <a:lnTo>
                  <a:pt x="848391" y="172879"/>
                </a:lnTo>
                <a:lnTo>
                  <a:pt x="978503" y="354997"/>
                </a:lnTo>
                <a:lnTo>
                  <a:pt x="848391" y="354997"/>
                </a:lnTo>
                <a:lnTo>
                  <a:pt x="736949" y="172879"/>
                </a:lnTo>
                <a:close/>
                <a:moveTo>
                  <a:pt x="625412" y="0"/>
                </a:moveTo>
                <a:lnTo>
                  <a:pt x="736949" y="0"/>
                </a:lnTo>
                <a:lnTo>
                  <a:pt x="606838" y="172879"/>
                </a:lnTo>
                <a:lnTo>
                  <a:pt x="736949" y="354997"/>
                </a:lnTo>
                <a:lnTo>
                  <a:pt x="606838" y="354997"/>
                </a:lnTo>
                <a:lnTo>
                  <a:pt x="495300" y="172879"/>
                </a:lnTo>
                <a:close/>
                <a:moveTo>
                  <a:pt x="383762" y="0"/>
                </a:moveTo>
                <a:lnTo>
                  <a:pt x="495299" y="0"/>
                </a:lnTo>
                <a:lnTo>
                  <a:pt x="365188" y="172879"/>
                </a:lnTo>
                <a:lnTo>
                  <a:pt x="495299" y="354997"/>
                </a:lnTo>
                <a:lnTo>
                  <a:pt x="365188" y="354997"/>
                </a:lnTo>
                <a:lnTo>
                  <a:pt x="253650" y="172879"/>
                </a:lnTo>
                <a:close/>
                <a:moveTo>
                  <a:pt x="130112" y="0"/>
                </a:moveTo>
                <a:lnTo>
                  <a:pt x="241649" y="0"/>
                </a:lnTo>
                <a:lnTo>
                  <a:pt x="111538" y="172879"/>
                </a:lnTo>
                <a:lnTo>
                  <a:pt x="241649" y="354997"/>
                </a:lnTo>
                <a:lnTo>
                  <a:pt x="111538" y="354997"/>
                </a:lnTo>
                <a:lnTo>
                  <a:pt x="0" y="172879"/>
                </a:lnTo>
                <a:close/>
              </a:path>
            </a:pathLst>
          </a:custGeom>
          <a:gradFill>
            <a:gsLst>
              <a:gs pos="0">
                <a:schemeClr val="tx2">
                  <a:alpha val="0"/>
                </a:schemeClr>
              </a:gs>
              <a:gs pos="100000">
                <a:schemeClr val="tx2"/>
              </a:gs>
            </a:gsLst>
            <a:lin ang="10800000" scaled="1"/>
          </a:gradFill>
          <a:ln w="9525" cap="flat">
            <a:noFill/>
            <a:prstDash val="solid"/>
            <a:miter/>
          </a:ln>
        </p:spPr>
        <p:txBody>
          <a:bodyPr rtlCol="0" anchor="ctr"/>
          <a:lstStyle/>
          <a:p>
            <a:r>
              <a:rPr lang="en-US" altLang="zh-CN" dirty="0"/>
              <a:t> </a:t>
            </a:r>
            <a:endParaRPr lang="zh-CN" altLang="en-US" dirty="0"/>
          </a:p>
        </p:txBody>
      </p:sp>
      <p:sp>
        <p:nvSpPr>
          <p:cNvPr id="13" name="Text2"/>
          <p:cNvSpPr txBox="1"/>
          <p:nvPr>
            <p:custDataLst>
              <p:tags r:id="rId3"/>
            </p:custDataLst>
          </p:nvPr>
        </p:nvSpPr>
        <p:spPr>
          <a:xfrm>
            <a:off x="1707639" y="856726"/>
            <a:ext cx="8776721" cy="2820568"/>
          </a:xfrm>
          <a:prstGeom prst="rect">
            <a:avLst/>
          </a:prstGeom>
          <a:noFill/>
        </p:spPr>
        <p:txBody>
          <a:bodyPr wrap="square" lIns="0" tIns="0" rIns="0" bIns="0" rtlCol="0" anchor="ctr" anchorCtr="0">
            <a:normAutofit/>
          </a:bodyPr>
          <a:lstStyle/>
          <a:p>
            <a:r>
              <a:rPr lang="en-US" altLang="zh-CN" sz="6800" b="1" dirty="0" err="1">
                <a:solidFill>
                  <a:schemeClr val="tx2"/>
                </a:solidFill>
                <a:latin typeface="Georgia" panose="02040502050405020303" charset="0"/>
                <a:ea typeface="汉仪劲楷简" panose="00020600040101010101" charset="-122"/>
              </a:rPr>
              <a:t>OpenKylin</a:t>
            </a:r>
            <a:r>
              <a:rPr lang="zh-CN" altLang="en-US" sz="6800" b="1" dirty="0">
                <a:solidFill>
                  <a:schemeClr val="tx2"/>
                </a:solidFill>
                <a:latin typeface="Georgia" panose="02040502050405020303" charset="0"/>
                <a:ea typeface="汉仪劲楷简" panose="00020600040101010101" charset="-122"/>
              </a:rPr>
              <a:t>操作系统</a:t>
            </a:r>
            <a:r>
              <a:rPr lang="en-US" altLang="zh-CN" sz="6800" b="1" dirty="0">
                <a:solidFill>
                  <a:schemeClr val="tx2"/>
                </a:solidFill>
                <a:latin typeface="Georgia" panose="02040502050405020303" charset="0"/>
                <a:ea typeface="汉仪劲楷简" panose="00020600040101010101" charset="-122"/>
              </a:rPr>
              <a:t>	   </a:t>
            </a:r>
            <a:r>
              <a:rPr lang="zh-CN" altLang="en-US" sz="6800" b="1" dirty="0">
                <a:solidFill>
                  <a:schemeClr val="tx2"/>
                </a:solidFill>
                <a:latin typeface="Georgia" panose="02040502050405020303" charset="0"/>
                <a:ea typeface="汉仪劲楷简" panose="00020600040101010101" charset="-122"/>
              </a:rPr>
              <a:t>安全分析工具</a:t>
            </a:r>
            <a:endParaRPr lang="zh-CN" altLang="en-US" sz="6800" b="1" dirty="0">
              <a:solidFill>
                <a:schemeClr val="tx2"/>
              </a:solidFill>
              <a:latin typeface="Georgia" panose="02040502050405020303" charset="0"/>
              <a:ea typeface="汉仪劲楷简" panose="00020600040101010101" charset="-122"/>
            </a:endParaRPr>
          </a:p>
        </p:txBody>
      </p:sp>
      <p:sp>
        <p:nvSpPr>
          <p:cNvPr id="16" name="Text3"/>
          <p:cNvSpPr txBox="1"/>
          <p:nvPr>
            <p:custDataLst>
              <p:tags r:id="rId4"/>
            </p:custDataLst>
          </p:nvPr>
        </p:nvSpPr>
        <p:spPr>
          <a:xfrm>
            <a:off x="1767369" y="3425676"/>
            <a:ext cx="7760335" cy="638997"/>
          </a:xfrm>
          <a:prstGeom prst="rect">
            <a:avLst/>
          </a:prstGeom>
          <a:noFill/>
        </p:spPr>
        <p:txBody>
          <a:bodyPr wrap="square" lIns="0" tIns="0" rIns="0" bIns="0" rtlCol="0">
            <a:normAutofit/>
          </a:bodyPr>
          <a:lstStyle/>
          <a:p>
            <a:r>
              <a:rPr lang="en-US" altLang="zh-CN" sz="1600" dirty="0" err="1">
                <a:solidFill>
                  <a:schemeClr val="tx2"/>
                </a:solidFill>
                <a:latin typeface="Georgia" panose="02040502050405020303" charset="0"/>
                <a:ea typeface="汉仪中宋简" panose="02010600000101010101" charset="-122"/>
              </a:rPr>
              <a:t>OpenKylin</a:t>
            </a:r>
            <a:r>
              <a:rPr lang="en-US" altLang="zh-CN" sz="1600" dirty="0">
                <a:solidFill>
                  <a:schemeClr val="tx2"/>
                </a:solidFill>
                <a:latin typeface="Georgia" panose="02040502050405020303" charset="0"/>
                <a:ea typeface="汉仪中宋简" panose="02010600000101010101" charset="-122"/>
              </a:rPr>
              <a:t> Operating System Security Analysis Tool </a:t>
            </a:r>
            <a:endParaRPr lang="en-US" altLang="zh-CN" sz="1600" dirty="0">
              <a:solidFill>
                <a:schemeClr val="tx2"/>
              </a:solidFill>
              <a:latin typeface="Georgia" panose="02040502050405020303" charset="0"/>
              <a:ea typeface="汉仪中宋简" panose="02010600000101010101" charset="-122"/>
            </a:endParaRPr>
          </a:p>
        </p:txBody>
      </p:sp>
      <p:cxnSp>
        <p:nvCxnSpPr>
          <p:cNvPr id="19" name="直接连接符 18"/>
          <p:cNvCxnSpPr/>
          <p:nvPr/>
        </p:nvCxnSpPr>
        <p:spPr>
          <a:xfrm>
            <a:off x="11809954" y="289367"/>
            <a:ext cx="0" cy="254643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809954" y="3963603"/>
            <a:ext cx="0" cy="254643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hidden="1"/>
          <p:cNvSpPr txBox="1"/>
          <p:nvPr/>
        </p:nvSpPr>
        <p:spPr>
          <a:xfrm>
            <a:off x="13982064" y="2969751"/>
            <a:ext cx="1536065" cy="2214880"/>
          </a:xfrm>
          <a:prstGeom prst="rect">
            <a:avLst/>
          </a:prstGeom>
          <a:noFill/>
        </p:spPr>
        <p:txBody>
          <a:bodyPr wrap="square" rtlCol="0">
            <a:spAutoFit/>
          </a:bodyPr>
          <a:lstStyle/>
          <a:p>
            <a:r>
              <a:rPr lang="zh-CN" altLang="en-US" sz="6900" b="1" dirty="0">
                <a:solidFill>
                  <a:schemeClr val="tx2"/>
                </a:solidFill>
                <a:latin typeface="Georgia" panose="02040502050405020303" charset="0"/>
                <a:ea typeface="汉仪中宋简" panose="02010600000101010101" charset="-122"/>
                <a:cs typeface="Arial" panose="020B0604020202020204" pitchFamily="34" charset="0"/>
              </a:rPr>
              <a:t>目录</a:t>
            </a:r>
            <a:endParaRPr lang="zh-CN" altLang="en-US" sz="6900" b="1" dirty="0">
              <a:solidFill>
                <a:schemeClr val="tx2"/>
              </a:solidFill>
              <a:latin typeface="Georgia" panose="02040502050405020303" charset="0"/>
              <a:ea typeface="汉仪中宋简" panose="02010600000101010101" charset="-122"/>
              <a:cs typeface="Arial" panose="020B0604020202020204" pitchFamily="34" charset="0"/>
            </a:endParaRPr>
          </a:p>
        </p:txBody>
      </p:sp>
      <p:sp>
        <p:nvSpPr>
          <p:cNvPr id="8"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9" name="picture 34"/>
          <p:cNvPicPr>
            <a:picLocks noChangeAspect="1"/>
          </p:cNvPicPr>
          <p:nvPr/>
        </p:nvPicPr>
        <p:blipFill>
          <a:blip r:embed="rId5"/>
          <a:stretch>
            <a:fillRect/>
          </a:stretch>
        </p:blipFill>
        <p:spPr>
          <a:xfrm rot="21600000">
            <a:off x="9484505" y="323545"/>
            <a:ext cx="546027" cy="543153"/>
          </a:xfrm>
          <a:prstGeom prst="rect">
            <a:avLst/>
          </a:prstGeom>
        </p:spPr>
      </p:pic>
      <p:sp>
        <p:nvSpPr>
          <p:cNvPr id="14" name="textbox 12"/>
          <p:cNvSpPr/>
          <p:nvPr/>
        </p:nvSpPr>
        <p:spPr>
          <a:xfrm>
            <a:off x="632890" y="4405646"/>
            <a:ext cx="7578725" cy="2194954"/>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Georgia" panose="02040502050405020303" charset="0"/>
              <a:ea typeface="汉仪中宋简" panose="02010600000101010101" charset="-122"/>
              <a:cs typeface="Arial" panose="020B0604020202020204"/>
            </a:endParaRPr>
          </a:p>
          <a:p>
            <a:pPr marL="14605" algn="l" rtl="0" eaLnBrk="0">
              <a:lnSpc>
                <a:spcPct val="150000"/>
              </a:lnSpc>
            </a:pPr>
            <a:r>
              <a:rPr lang="zh-CN" altLang="en-US"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组名：</a:t>
            </a:r>
            <a:r>
              <a:rPr lang="en-US" altLang="zh-CN"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NUC</a:t>
            </a:r>
            <a:r>
              <a:rPr lang="zh-CN" altLang="en-US"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脚踏实地队</a:t>
            </a:r>
            <a:endParaRPr lang="en-US" altLang="zh-CN"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endParaRPr>
          </a:p>
          <a:p>
            <a:pPr marL="14605" algn="l" rtl="0" eaLnBrk="0">
              <a:lnSpc>
                <a:spcPct val="150000"/>
              </a:lnSpc>
            </a:pPr>
            <a:r>
              <a:rPr lang="zh-CN" altLang="en-US"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组员：刘鑫 乔嘉琛 谢幸</a:t>
            </a:r>
            <a:endParaRPr lang="en-US" altLang="zh-CN"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endParaRPr>
          </a:p>
          <a:p>
            <a:pPr marL="14605" algn="l" rtl="0" eaLnBrk="0">
              <a:lnSpc>
                <a:spcPct val="150000"/>
              </a:lnSpc>
            </a:pPr>
            <a:r>
              <a:rPr lang="zh-CN"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学校</a:t>
            </a:r>
            <a:r>
              <a:rPr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a:t>
            </a:r>
            <a:r>
              <a:rPr lang="zh-CN" altLang="en-US"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rPr>
              <a:t>中北大学</a:t>
            </a:r>
            <a:endParaRPr lang="en-US" altLang="zh-CN" sz="1500" kern="0" spc="80" dirty="0">
              <a:solidFill>
                <a:srgbClr val="FFFFFF">
                  <a:alpha val="100000"/>
                </a:srgbClr>
              </a:solidFill>
              <a:latin typeface="Georgia" panose="02040502050405020303" charset="0"/>
              <a:ea typeface="汉仪中宋简" panose="02010600000101010101" charset="-122"/>
              <a:cs typeface="微软雅黑" panose="020B0503020204020204" charset="-122"/>
            </a:endParaRPr>
          </a:p>
          <a:p>
            <a:pPr marL="14605" eaLnBrk="0">
              <a:lnSpc>
                <a:spcPct val="150000"/>
              </a:lnSpc>
            </a:pPr>
            <a:r>
              <a:rPr lang="zh-CN" altLang="en-US" sz="1500" kern="0" spc="90" dirty="0">
                <a:solidFill>
                  <a:srgbClr val="FFFFFF">
                    <a:alpha val="100000"/>
                  </a:srgbClr>
                </a:solidFill>
                <a:latin typeface="Georgia" panose="02040502050405020303" charset="0"/>
                <a:ea typeface="汉仪中宋简" panose="02010600000101010101" charset="-122"/>
                <a:cs typeface="微软雅黑" panose="020B0503020204020204" charset="-122"/>
              </a:rPr>
              <a:t>指导</a:t>
            </a:r>
            <a:r>
              <a:rPr lang="zh-CN" altLang="en-US" sz="1500" kern="0" spc="90">
                <a:solidFill>
                  <a:srgbClr val="FFFFFF">
                    <a:alpha val="100000"/>
                  </a:srgbClr>
                </a:solidFill>
                <a:latin typeface="Georgia" panose="02040502050405020303" charset="0"/>
                <a:ea typeface="汉仪中宋简" panose="02010600000101010101" charset="-122"/>
                <a:cs typeface="微软雅黑" panose="020B0503020204020204" charset="-122"/>
              </a:rPr>
              <a:t>老师：张斌</a:t>
            </a:r>
            <a:r>
              <a:rPr lang="en-US" altLang="zh-CN" sz="1500" kern="0" spc="90">
                <a:solidFill>
                  <a:srgbClr val="FFFFFF">
                    <a:alpha val="100000"/>
                  </a:srgbClr>
                </a:solidFill>
                <a:latin typeface="Georgia" panose="02040502050405020303" charset="0"/>
                <a:ea typeface="汉仪中宋简" panose="02010600000101010101" charset="-122"/>
                <a:cs typeface="微软雅黑" panose="020B0503020204020204" charset="-122"/>
              </a:rPr>
              <a:t> </a:t>
            </a:r>
            <a:r>
              <a:rPr lang="zh-CN" altLang="en-US" sz="1500" kern="0" spc="90">
                <a:solidFill>
                  <a:srgbClr val="FFFFFF">
                    <a:alpha val="100000"/>
                  </a:srgbClr>
                </a:solidFill>
                <a:latin typeface="Georgia" panose="02040502050405020303" charset="0"/>
                <a:ea typeface="汉仪中宋简" panose="02010600000101010101" charset="-122"/>
                <a:cs typeface="微软雅黑" panose="020B0503020204020204" charset="-122"/>
              </a:rPr>
              <a:t>张静</a:t>
            </a:r>
            <a:endParaRPr lang="zh-CN" altLang="en-US" sz="1500" kern="0" spc="90" dirty="0">
              <a:solidFill>
                <a:srgbClr val="FFFFFF">
                  <a:alpha val="100000"/>
                </a:srgbClr>
              </a:solidFill>
              <a:latin typeface="Georgia" panose="02040502050405020303" charset="0"/>
              <a:ea typeface="汉仪中宋简" panose="02010600000101010101" charset="-122"/>
              <a:cs typeface="微软雅黑" panose="020B0503020204020204" charset="-122"/>
            </a:endParaRPr>
          </a:p>
          <a:p>
            <a:pPr marL="14605" algn="l" rtl="0" eaLnBrk="0">
              <a:lnSpc>
                <a:spcPct val="150000"/>
              </a:lnSpc>
            </a:pPr>
            <a:endParaRPr sz="1500" dirty="0">
              <a:latin typeface="Georgia" panose="02040502050405020303" charset="0"/>
              <a:ea typeface="汉仪中宋简" panose="02010600000101010101" charset="-122"/>
              <a:cs typeface="微软雅黑" panose="020B0503020204020204" charset="-122"/>
            </a:endParaRPr>
          </a:p>
        </p:txBody>
      </p:sp>
      <p:sp>
        <p:nvSpPr>
          <p:cNvPr id="22" name="任意多边形: 形状 21"/>
          <p:cNvSpPr/>
          <p:nvPr>
            <p:custDataLst>
              <p:tags r:id="rId6"/>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5" name="图片 14"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spTree>
    <p:custDataLst>
      <p:tags r:id="rId9"/>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to="" calcmode="lin" valueType="num">
                                      <p:cBhvr>
                                        <p:cTn id="7" dur="1" fill="hold">
                                          <p:stCondLst>
                                            <p:cond delay="0"/>
                                          </p:stCondLst>
                                        </p:cTn>
                                        <p:tgtEl>
                                          <p:spTgt spid="13"/>
                                        </p:tgtEl>
                                        <p:attrNameLst>
                                          <p:attrName>ppt_x</p:attrName>
                                        </p:attrNameLst>
                                      </p:cBhvr>
                                      <p:tavLst>
                                        <p:tav tm="0">
                                          <p:val>
                                            <p:strVal val="#ppt_x"/>
                                          </p:val>
                                        </p:tav>
                                        <p:tav tm="100000">
                                          <p:val>
                                            <p:strVal val="#ppt_x+0.15*sin(rand(0-360)+0)+2"/>
                                          </p:val>
                                        </p:tav>
                                      </p:tavLst>
                                    </p:anim>
                                    <p:anim to="" calcmode="lin" valueType="num">
                                      <p:cBhvr>
                                        <p:cTn id="8" dur="1" fill="hold">
                                          <p:stCondLst>
                                            <p:cond delay="0"/>
                                          </p:stCondLst>
                                        </p:cTn>
                                        <p:tgtEl>
                                          <p:spTgt spid="13"/>
                                        </p:tgtEl>
                                        <p:attrNameLst>
                                          <p:attrName>ppt_y</p:attrName>
                                        </p:attrNameLst>
                                      </p:cBhvr>
                                      <p:tavLst>
                                        <p:tav tm="0">
                                          <p:val>
                                            <p:strVal val="#ppt_y"/>
                                          </p:val>
                                        </p:tav>
                                        <p:tav tm="100000">
                                          <p:val>
                                            <p:strVal val="#ppt_y+0.15*sin(rand(0-360)+0)+2"/>
                                          </p:val>
                                        </p:tav>
                                      </p:tavLst>
                                    </p:anim>
                                    <p:anim to="" calcmode="lin" valueType="num">
                                      <p:cBhvr>
                                        <p:cTn id="9" dur="998" fill="hold">
                                          <p:stCondLst>
                                            <p:cond delay="2"/>
                                          </p:stCondLst>
                                        </p:cTn>
                                        <p:tgtEl>
                                          <p:spTgt spid="13"/>
                                        </p:tgtEl>
                                        <p:attrNameLst>
                                          <p:attrName>style.opacity</p:attrName>
                                        </p:attrNameLst>
                                      </p:cBhvr>
                                      <p:tavLst>
                                        <p:tav tm="0">
                                          <p:val>
                                            <p:fltVal val="0"/>
                                          </p:val>
                                        </p:tav>
                                        <p:tav tm="100000">
                                          <p:val>
                                            <p:fltVal val="1"/>
                                          </p:val>
                                        </p:tav>
                                      </p:tavLst>
                                    </p:anim>
                                    <p:animScale>
                                      <p:cBhvr>
                                        <p:cTn id="10" dur="998" fill="hold">
                                          <p:stCondLst>
                                            <p:cond delay="2"/>
                                          </p:stCondLst>
                                        </p:cTn>
                                        <p:tgtEl>
                                          <p:spTgt spid="13"/>
                                        </p:tgtEl>
                                      </p:cBhvr>
                                      <p:from x="500000" y="500000"/>
                                      <p:to x="100000" y="100000"/>
                                    </p:animScale>
                                    <p:anim to="" calcmode="lin" valueType="num">
                                      <p:cBhvr>
                                        <p:cTn id="11" dur="714" fill="hold">
                                          <p:stCondLst>
                                            <p:cond delay="286"/>
                                          </p:stCondLst>
                                        </p:cTn>
                                        <p:tgtEl>
                                          <p:spTgt spid="13"/>
                                        </p:tgtEl>
                                        <p:attrNameLst>
                                          <p:attrName>ppt_y</p:attrName>
                                        </p:attrNameLst>
                                      </p:cBhvr>
                                      <p:tavLst>
                                        <p:tav tm="0">
                                          <p:val>
                                            <p:strVal val="ppt_y-2"/>
                                          </p:val>
                                        </p:tav>
                                        <p:tav tm="100000">
                                          <p:val>
                                            <p:strVal val="#ppt_y"/>
                                          </p:val>
                                        </p:tav>
                                      </p:tavLst>
                                    </p:anim>
                                    <p:anim to="" calcmode="lin" valueType="num">
                                      <p:cBhvr>
                                        <p:cTn id="12" dur="714" fill="hold">
                                          <p:stCondLst>
                                            <p:cond delay="286"/>
                                          </p:stCondLst>
                                        </p:cTn>
                                        <p:tgtEl>
                                          <p:spTgt spid="13"/>
                                        </p:tgtEl>
                                        <p:attrNameLst>
                                          <p:attrName>ppt_x</p:attrName>
                                        </p:attrNameLst>
                                      </p:cBhvr>
                                      <p:tavLst>
                                        <p:tav tm="0">
                                          <p:val>
                                            <p:strVal val="ppt_x-2"/>
                                          </p:val>
                                        </p:tav>
                                        <p:tav tm="100000">
                                          <p:val>
                                            <p:strVal val="#ppt_x"/>
                                          </p:val>
                                        </p:tav>
                                      </p:tavLst>
                                    </p:anim>
                                  </p:childTnLst>
                                </p:cTn>
                              </p:par>
                              <p:par>
                                <p:cTn id="13" presetID="23" presetClass="entr" presetSubtype="28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4/3*#ppt_w"/>
                                          </p:val>
                                        </p:tav>
                                        <p:tav tm="100000">
                                          <p:val>
                                            <p:strVal val="#ppt_w"/>
                                          </p:val>
                                        </p:tav>
                                      </p:tavLst>
                                    </p:anim>
                                    <p:anim calcmode="lin" valueType="num">
                                      <p:cBhvr>
                                        <p:cTn id="16" dur="500" fill="hold"/>
                                        <p:tgtEl>
                                          <p:spTgt spid="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strVal val="4/3*#ppt_w"/>
                                          </p:val>
                                        </p:tav>
                                        <p:tav tm="100000">
                                          <p:val>
                                            <p:strVal val="#ppt_w"/>
                                          </p:val>
                                        </p:tav>
                                      </p:tavLst>
                                    </p:anim>
                                    <p:anim calcmode="lin" valueType="num">
                                      <p:cBhvr>
                                        <p:cTn id="20" dur="500" fill="hold"/>
                                        <p:tgtEl>
                                          <p:spTgt spid="16"/>
                                        </p:tgtEl>
                                        <p:attrNameLst>
                                          <p:attrName>ppt_h</p:attrName>
                                        </p:attrNameLst>
                                      </p:cBhvr>
                                      <p:tavLst>
                                        <p:tav tm="0">
                                          <p:val>
                                            <p:strVal val="4/3*#ppt_h"/>
                                          </p:val>
                                        </p:tav>
                                        <p:tav tm="100000">
                                          <p:val>
                                            <p:strVal val="#ppt_h"/>
                                          </p:val>
                                        </p:tav>
                                      </p:tavLst>
                                    </p:anim>
                                  </p:childTnLst>
                                </p:cTn>
                              </p:par>
                              <p:par>
                                <p:cTn id="21" presetID="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to="" calcmode="lin" valueType="num">
                                      <p:cBhvr>
                                        <p:cTn id="23" dur="500" fill="hold">
                                          <p:stCondLst>
                                            <p:cond delay="0"/>
                                          </p:stCondLst>
                                        </p:cTn>
                                        <p:tgtEl>
                                          <p:spTgt spid="2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4" dur="500" fill="hold">
                                          <p:stCondLst>
                                            <p:cond delay="0"/>
                                          </p:stCondLst>
                                        </p:cTn>
                                        <p:tgtEl>
                                          <p:spTgt spid="2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5" dur="500" fill="hold">
                                          <p:stCondLst>
                                            <p:cond delay="0"/>
                                          </p:stCondLst>
                                        </p:cTn>
                                        <p:tgtEl>
                                          <p:spTgt spid="27"/>
                                        </p:tgtEl>
                                        <p:attrNameLst>
                                          <p:attrName>style.opacity</p:attrName>
                                        </p:attrNameLst>
                                      </p:cBhvr>
                                      <p:tavLst>
                                        <p:tav tm="0">
                                          <p:val>
                                            <p:fltVal val="0"/>
                                          </p:val>
                                        </p:tav>
                                        <p:tav tm="100000">
                                          <p:val>
                                            <p:fltVal val="1"/>
                                          </p:val>
                                        </p:tav>
                                      </p:tavLst>
                                    </p:anim>
                                    <p:anim to="" calcmode="lin" valueType="num">
                                      <p:cBhvr>
                                        <p:cTn id="26" dur="500" fill="hold">
                                          <p:stCondLst>
                                            <p:cond delay="0"/>
                                          </p:stCondLst>
                                        </p:cTn>
                                        <p:tgtEl>
                                          <p:spTgt spid="27"/>
                                        </p:tgtEl>
                                        <p:attrNameLst>
                                          <p:attrName>ppt_w</p:attrName>
                                        </p:attrNameLst>
                                      </p:cBhvr>
                                      <p:tavLst>
                                        <p:tav tm="0">
                                          <p:val>
                                            <p:strVal val="#ppt_w*2"/>
                                          </p:val>
                                        </p:tav>
                                        <p:tav tm="100000">
                                          <p:val>
                                            <p:strVal val="#ppt_w"/>
                                          </p:val>
                                        </p:tav>
                                      </p:tavLst>
                                    </p:anim>
                                    <p:anim to="" calcmode="lin" valueType="num">
                                      <p:cBhvr>
                                        <p:cTn id="27" dur="500" fill="hold">
                                          <p:stCondLst>
                                            <p:cond delay="0"/>
                                          </p:stCondLst>
                                        </p:cTn>
                                        <p:tgtEl>
                                          <p:spTgt spid="27"/>
                                        </p:tgtEl>
                                        <p:attrNameLst>
                                          <p:attrName>ppt_h</p:attrName>
                                        </p:attrNameLst>
                                      </p:cBhvr>
                                      <p:tavLst>
                                        <p:tav tm="0">
                                          <p:val>
                                            <p:strVal val="#ppt_h*2"/>
                                          </p:val>
                                        </p:tav>
                                        <p:tav tm="100000">
                                          <p:val>
                                            <p:strVal val="#ppt_h"/>
                                          </p:val>
                                        </p:tav>
                                      </p:tavLst>
                                    </p:anim>
                                  </p:childTnLst>
                                </p:cTn>
                              </p:par>
                              <p:par>
                                <p:cTn id="28" presetID="0" presetClass="entr" presetSubtype="0" fill="hold" nodeType="withEffect">
                                  <p:stCondLst>
                                    <p:cond delay="68"/>
                                  </p:stCondLst>
                                  <p:childTnLst>
                                    <p:set>
                                      <p:cBhvr>
                                        <p:cTn id="29" dur="1" fill="hold">
                                          <p:stCondLst>
                                            <p:cond delay="0"/>
                                          </p:stCondLst>
                                        </p:cTn>
                                        <p:tgtEl>
                                          <p:spTgt spid="19"/>
                                        </p:tgtEl>
                                        <p:attrNameLst>
                                          <p:attrName>style.visibility</p:attrName>
                                        </p:attrNameLst>
                                      </p:cBhvr>
                                      <p:to>
                                        <p:strVal val="visible"/>
                                      </p:to>
                                    </p:set>
                                    <p:animMotion origin="layout" path="M 0 -1.9634318 L 0 0 E" pathEditMode="relative">
                                      <p:cBhvr>
                                        <p:cTn id="30" dur="200" fill="hold">
                                          <p:stCondLst>
                                            <p:cond delay="0"/>
                                          </p:stCondLst>
                                        </p:cTn>
                                        <p:tgtEl>
                                          <p:spTgt spid="19"/>
                                        </p:tgtEl>
                                        <p:attrNameLst>
                                          <p:attrName>ppt_x</p:attrName>
                                          <p:attrName>ppt_y</p:attrName>
                                        </p:attrNameLst>
                                      </p:cBhvr>
                                    </p:animMotion>
                                  </p:childTnLst>
                                </p:cTn>
                              </p:par>
                              <p:par>
                                <p:cTn id="31" presetID="0" presetClass="entr" presetSubtype="0" fill="hold" nodeType="withEffect">
                                  <p:stCondLst>
                                    <p:cond delay="31"/>
                                  </p:stCondLst>
                                  <p:childTnLst>
                                    <p:set>
                                      <p:cBhvr>
                                        <p:cTn id="32" dur="1" fill="hold">
                                          <p:stCondLst>
                                            <p:cond delay="0"/>
                                          </p:stCondLst>
                                        </p:cTn>
                                        <p:tgtEl>
                                          <p:spTgt spid="20"/>
                                        </p:tgtEl>
                                        <p:attrNameLst>
                                          <p:attrName>style.visibility</p:attrName>
                                        </p:attrNameLst>
                                      </p:cBhvr>
                                      <p:to>
                                        <p:strVal val="visible"/>
                                      </p:to>
                                    </p:set>
                                    <p:animMotion origin="layout" path="M 0 -1.9634318 L 0 0 E" pathEditMode="relative">
                                      <p:cBhvr>
                                        <p:cTn id="33" dur="200" fill="hold">
                                          <p:stCondLst>
                                            <p:cond delay="0"/>
                                          </p:stCondLst>
                                        </p:cTn>
                                        <p:tgtEl>
                                          <p:spTgt spid="20"/>
                                        </p:tgtEl>
                                        <p:attrNameLst>
                                          <p:attrName>ppt_x</p:attrName>
                                          <p:attrName>ppt_y</p:attrName>
                                        </p:attrNameLst>
                                      </p:cBhvr>
                                    </p:animMotion>
                                  </p:childTnLst>
                                </p:cTn>
                              </p:par>
                              <p:par>
                                <p:cTn id="34" presetID="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to="" calcmode="lin" valueType="num">
                                      <p:cBhvr>
                                        <p:cTn id="36" dur="500" fill="hold">
                                          <p:stCondLst>
                                            <p:cond delay="0"/>
                                          </p:stCondLst>
                                        </p:cTn>
                                        <p:tgtEl>
                                          <p:spTgt spid="2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7" dur="500" fill="hold">
                                          <p:stCondLst>
                                            <p:cond delay="0"/>
                                          </p:stCondLst>
                                        </p:cTn>
                                        <p:tgtEl>
                                          <p:spTgt spid="2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8" dur="500" fill="hold">
                                          <p:stCondLst>
                                            <p:cond delay="0"/>
                                          </p:stCondLst>
                                        </p:cTn>
                                        <p:tgtEl>
                                          <p:spTgt spid="22"/>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p:bldP spid="16" grpId="0"/>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tretch>
            <a:fillRect/>
          </a:stretch>
        </p:blipFill>
        <p:spPr>
          <a:xfrm rot="21600000">
            <a:off x="0" y="0"/>
            <a:ext cx="12192000" cy="6857997"/>
          </a:xfrm>
          <a:prstGeom prst="rect">
            <a:avLst/>
          </a:prstGeom>
        </p:spPr>
      </p:pic>
      <p:pic>
        <p:nvPicPr>
          <p:cNvPr id="4" name="图片 3" descr="主架构图"/>
          <p:cNvPicPr>
            <a:picLocks noChangeAspect="1"/>
          </p:cNvPicPr>
          <p:nvPr/>
        </p:nvPicPr>
        <p:blipFill>
          <a:blip r:embed="rId2"/>
          <a:stretch>
            <a:fillRect/>
          </a:stretch>
        </p:blipFill>
        <p:spPr>
          <a:xfrm>
            <a:off x="-2" y="0"/>
            <a:ext cx="12192001" cy="6858000"/>
          </a:xfrm>
          <a:prstGeom prst="rect">
            <a:avLst/>
          </a:prstGeom>
        </p:spPr>
      </p:pic>
      <p:sp>
        <p:nvSpPr>
          <p:cNvPr id="8"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solidFill>
                <a:schemeClr val="bg1"/>
              </a:solidFill>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chemeClr val="bg1"/>
                </a:solidFill>
                <a:latin typeface="微软雅黑" panose="020B0503020204020204" charset="-122"/>
                <a:ea typeface="微软雅黑" panose="020B0503020204020204" charset="-122"/>
                <a:cs typeface="微软雅黑" panose="020B0503020204020204" charset="-122"/>
              </a:rPr>
              <a:t>CSC</a:t>
            </a:r>
            <a:r>
              <a:rPr sz="1400" b="1" kern="0" spc="-150" dirty="0">
                <a:solidFill>
                  <a:schemeClr val="bg1"/>
                </a:solidFill>
                <a:latin typeface="微软雅黑" panose="020B0503020204020204" charset="-122"/>
                <a:ea typeface="微软雅黑" panose="020B0503020204020204" charset="-122"/>
                <a:cs typeface="微软雅黑" panose="020B0503020204020204" charset="-122"/>
              </a:rPr>
              <a:t> </a:t>
            </a:r>
            <a:r>
              <a:rPr sz="1400" b="1" kern="0" spc="0" dirty="0">
                <a:solidFill>
                  <a:schemeClr val="bg1"/>
                </a:solidFill>
                <a:latin typeface="微软雅黑" panose="020B0503020204020204" charset="-122"/>
                <a:ea typeface="微软雅黑" panose="020B0503020204020204" charset="-122"/>
                <a:cs typeface="微软雅黑" panose="020B0503020204020204" charset="-122"/>
              </a:rPr>
              <a:t>C</a:t>
            </a:r>
            <a:r>
              <a:rPr sz="1400" b="1" kern="0" spc="-120" dirty="0">
                <a:solidFill>
                  <a:schemeClr val="bg1"/>
                </a:solidFill>
                <a:latin typeface="微软雅黑" panose="020B0503020204020204" charset="-122"/>
                <a:ea typeface="微软雅黑" panose="020B0503020204020204" charset="-122"/>
                <a:cs typeface="微软雅黑" panose="020B0503020204020204" charset="-122"/>
              </a:rPr>
              <a:t> </a:t>
            </a:r>
            <a:r>
              <a:rPr sz="1400" kern="0" spc="30" dirty="0">
                <a:solidFill>
                  <a:schemeClr val="bg1"/>
                </a:solidFill>
                <a:latin typeface="微软雅黑" panose="020B0503020204020204" charset="-122"/>
                <a:ea typeface="微软雅黑" panose="020B0503020204020204" charset="-122"/>
                <a:cs typeface="微软雅黑" panose="020B0503020204020204" charset="-122"/>
              </a:rPr>
              <a:t>全 国</a:t>
            </a:r>
            <a:r>
              <a:rPr sz="1400" kern="0" spc="-120" dirty="0">
                <a:solidFill>
                  <a:schemeClr val="bg1"/>
                </a:solidFill>
                <a:latin typeface="微软雅黑" panose="020B0503020204020204" charset="-122"/>
                <a:ea typeface="微软雅黑" panose="020B0503020204020204" charset="-122"/>
                <a:cs typeface="微软雅黑" panose="020B0503020204020204" charset="-122"/>
              </a:rPr>
              <a:t> </a:t>
            </a:r>
            <a:r>
              <a:rPr sz="1400" kern="0" spc="30" dirty="0">
                <a:solidFill>
                  <a:schemeClr val="bg1"/>
                </a:solidFill>
                <a:latin typeface="微软雅黑" panose="020B0503020204020204" charset="-122"/>
                <a:ea typeface="微软雅黑" panose="020B0503020204020204" charset="-122"/>
                <a:cs typeface="微软雅黑" panose="020B0503020204020204" charset="-122"/>
              </a:rPr>
              <a:t>大</a:t>
            </a:r>
            <a:r>
              <a:rPr sz="1400" kern="0" spc="-120" dirty="0">
                <a:solidFill>
                  <a:schemeClr val="bg1"/>
                </a:solidFill>
                <a:latin typeface="微软雅黑" panose="020B0503020204020204" charset="-122"/>
                <a:ea typeface="微软雅黑" panose="020B0503020204020204" charset="-122"/>
                <a:cs typeface="微软雅黑" panose="020B0503020204020204" charset="-122"/>
              </a:rPr>
              <a:t> </a:t>
            </a:r>
            <a:r>
              <a:rPr sz="1400" kern="0" spc="30" dirty="0">
                <a:solidFill>
                  <a:schemeClr val="bg1"/>
                </a:solidFill>
                <a:latin typeface="微软雅黑" panose="020B0503020204020204" charset="-122"/>
                <a:ea typeface="微软雅黑" panose="020B0503020204020204" charset="-122"/>
                <a:cs typeface="微软雅黑" panose="020B0503020204020204" charset="-122"/>
              </a:rPr>
              <a:t>学</a:t>
            </a:r>
            <a:r>
              <a:rPr sz="1400" kern="0" spc="-140" dirty="0">
                <a:solidFill>
                  <a:schemeClr val="bg1"/>
                </a:solidFill>
                <a:latin typeface="微软雅黑" panose="020B0503020204020204" charset="-122"/>
                <a:ea typeface="微软雅黑" panose="020B0503020204020204" charset="-122"/>
                <a:cs typeface="微软雅黑" panose="020B0503020204020204" charset="-122"/>
              </a:rPr>
              <a:t> </a:t>
            </a:r>
            <a:r>
              <a:rPr sz="1400" kern="0" spc="30" dirty="0">
                <a:solidFill>
                  <a:schemeClr val="bg1"/>
                </a:solidFill>
                <a:latin typeface="微软雅黑" panose="020B0503020204020204" charset="-122"/>
                <a:ea typeface="微软雅黑" panose="020B0503020204020204" charset="-122"/>
                <a:cs typeface="微软雅黑" panose="020B0503020204020204" charset="-122"/>
              </a:rPr>
              <a:t>生</a:t>
            </a:r>
            <a:r>
              <a:rPr sz="1400" kern="0" spc="0" dirty="0">
                <a:solidFill>
                  <a:schemeClr val="bg1"/>
                </a:solidFill>
                <a:latin typeface="微软雅黑" panose="020B0503020204020204" charset="-122"/>
                <a:ea typeface="微软雅黑" panose="020B0503020204020204" charset="-122"/>
                <a:cs typeface="微软雅黑" panose="020B0503020204020204" charset="-122"/>
              </a:rPr>
              <a:t> 计算机系统能力大赛</a:t>
            </a:r>
            <a:endParaRPr sz="14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0" name="picture 34"/>
          <p:cNvPicPr>
            <a:picLocks noChangeAspect="1"/>
          </p:cNvPicPr>
          <p:nvPr/>
        </p:nvPicPr>
        <p:blipFill>
          <a:blip r:embed="rId3"/>
          <a:stretch>
            <a:fillRect/>
          </a:stretch>
        </p:blipFill>
        <p:spPr>
          <a:xfrm rot="21600000">
            <a:off x="9484505" y="323545"/>
            <a:ext cx="546027" cy="543153"/>
          </a:xfrm>
          <a:prstGeom prst="rect">
            <a:avLst/>
          </a:prstGeom>
        </p:spPr>
      </p:pic>
      <p:sp>
        <p:nvSpPr>
          <p:cNvPr id="9" name="Text7"/>
          <p:cNvSpPr txBox="1"/>
          <p:nvPr>
            <p:custDataLst>
              <p:tags r:id="rId4"/>
            </p:custDataLst>
          </p:nvPr>
        </p:nvSpPr>
        <p:spPr>
          <a:xfrm>
            <a:off x="6405773" y="1623382"/>
            <a:ext cx="4456113" cy="460375"/>
          </a:xfrm>
          <a:prstGeom prst="rect">
            <a:avLst/>
          </a:prstGeom>
          <a:noFill/>
        </p:spPr>
        <p:txBody>
          <a:bodyPr wrap="square" rtlCol="0" anchor="ctr" anchorCtr="0">
            <a:normAutofit/>
          </a:bodyPr>
          <a:lstStyle/>
          <a:p>
            <a:pPr algn="l" fontAlgn="ctr"/>
            <a:endParaRPr lang="zh-CN" altLang="en-US" sz="2000" b="1" dirty="0">
              <a:solidFill>
                <a:schemeClr val="tx2"/>
              </a:solidFill>
              <a:latin typeface="微软雅黑" panose="020B0503020204020204" charset="-122"/>
              <a:ea typeface="微软雅黑" panose="020B0503020204020204" charset="-122"/>
            </a:endParaRPr>
          </a:p>
        </p:txBody>
      </p:sp>
      <p:pic>
        <p:nvPicPr>
          <p:cNvPr id="14" name="图片 13" descr="校徽抠图"/>
          <p:cNvPicPr>
            <a:picLocks noChangeAspect="1"/>
          </p:cNvPicPr>
          <p:nvPr>
            <p:custDataLst>
              <p:tags r:id="rId5"/>
            </p:custDataLst>
          </p:nvPr>
        </p:nvPicPr>
        <p:blipFill>
          <a:blip r:embed="rId6"/>
          <a:stretch>
            <a:fillRect/>
          </a:stretch>
        </p:blipFill>
        <p:spPr>
          <a:xfrm>
            <a:off x="-102441" y="-252653"/>
            <a:ext cx="3095807" cy="1426834"/>
          </a:xfrm>
          <a:prstGeom prst="rect">
            <a:avLst/>
          </a:prstGeom>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450" decel="100000" fill="hold"/>
                                        <p:tgtEl>
                                          <p:spTgt spid="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5" name="picture 2"/>
          <p:cNvPicPr>
            <a:picLocks noChangeAspect="1"/>
          </p:cNvPicPr>
          <p:nvPr/>
        </p:nvPicPr>
        <p:blipFill>
          <a:blip r:embed="rId1"/>
          <a:stretch>
            <a:fillRect/>
          </a:stretch>
        </p:blipFill>
        <p:spPr>
          <a:xfrm rot="21600000">
            <a:off x="0" y="0"/>
            <a:ext cx="12192000" cy="6857997"/>
          </a:xfrm>
          <a:prstGeom prst="rect">
            <a:avLst/>
          </a:prstGeom>
        </p:spPr>
      </p:pic>
      <p:sp>
        <p:nvSpPr>
          <p:cNvPr id="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7"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16" name="Text1"/>
          <p:cNvSpPr txBox="1"/>
          <p:nvPr>
            <p:custDataLst>
              <p:tags r:id="rId3"/>
            </p:custDataLst>
          </p:nvPr>
        </p:nvSpPr>
        <p:spPr>
          <a:xfrm>
            <a:off x="3011170" y="3794117"/>
            <a:ext cx="8185785" cy="130048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dirty="0">
                <a:solidFill>
                  <a:schemeClr val="tx2"/>
                </a:solidFill>
                <a:uFillTx/>
                <a:latin typeface="Georgia" panose="02040502050405020303" charset="0"/>
                <a:ea typeface="汉仪劲楷简" panose="00020600040101010101" charset="-122"/>
                <a:cs typeface="字体圈欣意冠黑体" panose="00000500000000000000" charset="-122"/>
                <a:sym typeface="+mn-lt"/>
              </a:rPr>
              <a:t>结果展示</a:t>
            </a:r>
            <a:endParaRPr lang="zh-CN" altLang="en-US" sz="6000" spc="0" dirty="0">
              <a:solidFill>
                <a:schemeClr val="tx2"/>
              </a:solidFill>
              <a:uFillTx/>
              <a:latin typeface="Georgia" panose="02040502050405020303" charset="0"/>
              <a:ea typeface="汉仪劲楷简" panose="00020600040101010101" charset="-122"/>
              <a:cs typeface="字体圈欣意冠黑体" panose="00000500000000000000" charset="-122"/>
              <a:sym typeface="+mn-lt"/>
            </a:endParaRPr>
          </a:p>
        </p:txBody>
      </p:sp>
      <p:sp>
        <p:nvSpPr>
          <p:cNvPr id="31" name="Text3"/>
          <p:cNvSpPr txBox="1"/>
          <p:nvPr>
            <p:custDataLst>
              <p:tags r:id="rId4"/>
            </p:custDataLst>
          </p:nvPr>
        </p:nvSpPr>
        <p:spPr>
          <a:xfrm>
            <a:off x="9853185" y="768218"/>
            <a:ext cx="1611989" cy="1452596"/>
          </a:xfrm>
          <a:prstGeom prst="rect">
            <a:avLst/>
          </a:prstGeom>
          <a:noFill/>
        </p:spPr>
        <p:txBody>
          <a:bodyPr wrap="square" rtlCol="0" anchor="ctr">
            <a:normAutofit fontScale="92500" lnSpcReduction="10000"/>
          </a:bodyPr>
          <a:lstStyle/>
          <a:p>
            <a:pPr>
              <a:lnSpc>
                <a:spcPct val="120000"/>
              </a:lnSpc>
              <a:spcBef>
                <a:spcPct val="0"/>
              </a:spcBef>
            </a:pPr>
            <a:r>
              <a:rPr lang="en-US" altLang="zh-CN" sz="8800" b="1">
                <a:solidFill>
                  <a:schemeClr val="tx2"/>
                </a:solidFill>
                <a:latin typeface="Georgia" panose="02040502050405020303" charset="0"/>
                <a:ea typeface="汉仪中宋简" panose="02010600000101010101" charset="-122"/>
              </a:rPr>
              <a:t>03</a:t>
            </a:r>
            <a:endParaRPr lang="en-US" altLang="zh-CN" sz="8800" b="1" dirty="0">
              <a:solidFill>
                <a:schemeClr val="tx2"/>
              </a:solidFill>
              <a:latin typeface="Georgia" panose="02040502050405020303" charset="0"/>
              <a:ea typeface="汉仪中宋简" panose="02010600000101010101" charset="-122"/>
            </a:endParaRPr>
          </a:p>
        </p:txBody>
      </p:sp>
      <p:sp>
        <p:nvSpPr>
          <p:cNvPr id="3072" name="矩形 3071"/>
          <p:cNvSpPr/>
          <p:nvPr/>
        </p:nvSpPr>
        <p:spPr>
          <a:xfrm flipV="1">
            <a:off x="10037365" y="2220814"/>
            <a:ext cx="1062436" cy="16671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 name="Text17" hidden="1"/>
          <p:cNvSpPr txBox="1"/>
          <p:nvPr>
            <p:custDataLst>
              <p:tags r:id="rId5"/>
            </p:custDataLst>
          </p:nvPr>
        </p:nvSpPr>
        <p:spPr>
          <a:xfrm>
            <a:off x="208108" y="7832348"/>
            <a:ext cx="11496384" cy="720348"/>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44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框架创新点分析</a:t>
            </a:r>
            <a:endParaRPr lang="zh-CN" altLang="en-US" sz="44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sp>
        <p:nvSpPr>
          <p:cNvPr id="9" name="任意多边形: 形状 8"/>
          <p:cNvSpPr/>
          <p:nvPr>
            <p:custDataLst>
              <p:tags r:id="rId6"/>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0" name="图片 9"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spTree>
    <p:custDataLst>
      <p:tags r:id="rId9"/>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to="" calcmode="lin" valueType="num">
                                      <p:cBhvr>
                                        <p:cTn id="7" dur="1" fill="hold">
                                          <p:stCondLst>
                                            <p:cond delay="0"/>
                                          </p:stCondLst>
                                        </p:cTn>
                                        <p:tgtEl>
                                          <p:spTgt spid="16"/>
                                        </p:tgtEl>
                                        <p:attrNameLst>
                                          <p:attrName>ppt_x</p:attrName>
                                        </p:attrNameLst>
                                      </p:cBhvr>
                                      <p:tavLst>
                                        <p:tav tm="0">
                                          <p:val>
                                            <p:strVal val="#ppt_x"/>
                                          </p:val>
                                        </p:tav>
                                        <p:tav tm="100000">
                                          <p:val>
                                            <p:strVal val="#ppt_x+0.15*sin(rand(0-360)+0)+2"/>
                                          </p:val>
                                        </p:tav>
                                      </p:tavLst>
                                    </p:anim>
                                    <p:anim to="" calcmode="lin" valueType="num">
                                      <p:cBhvr>
                                        <p:cTn id="8" dur="1" fill="hold">
                                          <p:stCondLst>
                                            <p:cond delay="0"/>
                                          </p:stCondLst>
                                        </p:cTn>
                                        <p:tgtEl>
                                          <p:spTgt spid="16"/>
                                        </p:tgtEl>
                                        <p:attrNameLst>
                                          <p:attrName>ppt_y</p:attrName>
                                        </p:attrNameLst>
                                      </p:cBhvr>
                                      <p:tavLst>
                                        <p:tav tm="0">
                                          <p:val>
                                            <p:strVal val="#ppt_y"/>
                                          </p:val>
                                        </p:tav>
                                        <p:tav tm="100000">
                                          <p:val>
                                            <p:strVal val="#ppt_y+0.15*sin(rand(0-360)+0)+2"/>
                                          </p:val>
                                        </p:tav>
                                      </p:tavLst>
                                    </p:anim>
                                    <p:anim to="" calcmode="lin" valueType="num">
                                      <p:cBhvr>
                                        <p:cTn id="9" dur="998" fill="hold">
                                          <p:stCondLst>
                                            <p:cond delay="2"/>
                                          </p:stCondLst>
                                        </p:cTn>
                                        <p:tgtEl>
                                          <p:spTgt spid="16"/>
                                        </p:tgtEl>
                                        <p:attrNameLst>
                                          <p:attrName>style.opacity</p:attrName>
                                        </p:attrNameLst>
                                      </p:cBhvr>
                                      <p:tavLst>
                                        <p:tav tm="0">
                                          <p:val>
                                            <p:fltVal val="0"/>
                                          </p:val>
                                        </p:tav>
                                        <p:tav tm="100000">
                                          <p:val>
                                            <p:fltVal val="1"/>
                                          </p:val>
                                        </p:tav>
                                      </p:tavLst>
                                    </p:anim>
                                    <p:animScale>
                                      <p:cBhvr>
                                        <p:cTn id="10" dur="998" fill="hold">
                                          <p:stCondLst>
                                            <p:cond delay="2"/>
                                          </p:stCondLst>
                                        </p:cTn>
                                        <p:tgtEl>
                                          <p:spTgt spid="16"/>
                                        </p:tgtEl>
                                      </p:cBhvr>
                                      <p:from x="500000" y="500000"/>
                                      <p:to x="100000" y="100000"/>
                                    </p:animScale>
                                    <p:anim to="" calcmode="lin" valueType="num">
                                      <p:cBhvr>
                                        <p:cTn id="11" dur="714" fill="hold">
                                          <p:stCondLst>
                                            <p:cond delay="286"/>
                                          </p:stCondLst>
                                        </p:cTn>
                                        <p:tgtEl>
                                          <p:spTgt spid="16"/>
                                        </p:tgtEl>
                                        <p:attrNameLst>
                                          <p:attrName>ppt_y</p:attrName>
                                        </p:attrNameLst>
                                      </p:cBhvr>
                                      <p:tavLst>
                                        <p:tav tm="0">
                                          <p:val>
                                            <p:strVal val="ppt_y-2"/>
                                          </p:val>
                                        </p:tav>
                                        <p:tav tm="100000">
                                          <p:val>
                                            <p:strVal val="#ppt_y"/>
                                          </p:val>
                                        </p:tav>
                                      </p:tavLst>
                                    </p:anim>
                                    <p:anim to="" calcmode="lin" valueType="num">
                                      <p:cBhvr>
                                        <p:cTn id="12" dur="714" fill="hold">
                                          <p:stCondLst>
                                            <p:cond delay="286"/>
                                          </p:stCondLst>
                                        </p:cTn>
                                        <p:tgtEl>
                                          <p:spTgt spid="16"/>
                                        </p:tgtEl>
                                        <p:attrNameLst>
                                          <p:attrName>ppt_x</p:attrName>
                                        </p:attrNameLst>
                                      </p:cBhvr>
                                      <p:tavLst>
                                        <p:tav tm="0">
                                          <p:val>
                                            <p:strVal val="ppt_x-2"/>
                                          </p:val>
                                        </p:tav>
                                        <p:tav tm="100000">
                                          <p:val>
                                            <p:strVal val="#ppt_x"/>
                                          </p:val>
                                        </p:tav>
                                      </p:tavLst>
                                    </p:anim>
                                  </p:childTnLst>
                                </p:cTn>
                              </p:par>
                              <p:par>
                                <p:cTn id="13" presetID="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to="" calcmode="lin" valueType="num">
                                      <p:cBhvr>
                                        <p:cTn id="15" dur="500" fill="hold">
                                          <p:stCondLst>
                                            <p:cond delay="0"/>
                                          </p:stCondLst>
                                        </p:cTn>
                                        <p:tgtEl>
                                          <p:spTgt spid="3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6" dur="500" fill="hold">
                                          <p:stCondLst>
                                            <p:cond delay="0"/>
                                          </p:stCondLst>
                                        </p:cTn>
                                        <p:tgtEl>
                                          <p:spTgt spid="3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7" dur="500" fill="hold">
                                          <p:stCondLst>
                                            <p:cond delay="0"/>
                                          </p:stCondLst>
                                        </p:cTn>
                                        <p:tgtEl>
                                          <p:spTgt spid="31"/>
                                        </p:tgtEl>
                                        <p:attrNameLst>
                                          <p:attrName>style.opacity</p:attrName>
                                        </p:attrNameLst>
                                      </p:cBhvr>
                                      <p:tavLst>
                                        <p:tav tm="0">
                                          <p:val>
                                            <p:fltVal val="0"/>
                                          </p:val>
                                        </p:tav>
                                        <p:tav tm="100000">
                                          <p:val>
                                            <p:fltVal val="1"/>
                                          </p:val>
                                        </p:tav>
                                      </p:tavLst>
                                    </p:anim>
                                  </p:childTnLst>
                                </p:cTn>
                              </p:par>
                              <p:par>
                                <p:cTn id="18" presetID="0" presetClass="entr" presetSubtype="0" fill="hold" grpId="0" nodeType="withEffect">
                                  <p:stCondLst>
                                    <p:cond delay="0"/>
                                  </p:stCondLst>
                                  <p:childTnLst>
                                    <p:set>
                                      <p:cBhvr>
                                        <p:cTn id="19" dur="1" fill="hold">
                                          <p:stCondLst>
                                            <p:cond delay="0"/>
                                          </p:stCondLst>
                                        </p:cTn>
                                        <p:tgtEl>
                                          <p:spTgt spid="3072"/>
                                        </p:tgtEl>
                                        <p:attrNameLst>
                                          <p:attrName>style.visibility</p:attrName>
                                        </p:attrNameLst>
                                      </p:cBhvr>
                                      <p:to>
                                        <p:strVal val="visible"/>
                                      </p:to>
                                    </p:set>
                                    <p:anim to="" calcmode="lin" valueType="num">
                                      <p:cBhvr>
                                        <p:cTn id="20" dur="500" fill="hold">
                                          <p:stCondLst>
                                            <p:cond delay="0"/>
                                          </p:stCondLst>
                                        </p:cTn>
                                        <p:tgtEl>
                                          <p:spTgt spid="307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1" dur="500" fill="hold">
                                          <p:stCondLst>
                                            <p:cond delay="0"/>
                                          </p:stCondLst>
                                        </p:cTn>
                                        <p:tgtEl>
                                          <p:spTgt spid="307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2" dur="500" fill="hold">
                                          <p:stCondLst>
                                            <p:cond delay="0"/>
                                          </p:stCondLst>
                                        </p:cTn>
                                        <p:tgtEl>
                                          <p:spTgt spid="3072"/>
                                        </p:tgtEl>
                                        <p:attrNameLst>
                                          <p:attrName>style.opacity</p:attrName>
                                        </p:attrNameLst>
                                      </p:cBhvr>
                                      <p:tavLst>
                                        <p:tav tm="0">
                                          <p:val>
                                            <p:fltVal val="0"/>
                                          </p:val>
                                        </p:tav>
                                        <p:tav tm="100000">
                                          <p:val>
                                            <p:fltVal val="1"/>
                                          </p:val>
                                        </p:tav>
                                      </p:tavLst>
                                    </p:anim>
                                  </p:childTnLst>
                                </p:cTn>
                              </p:par>
                              <p:par>
                                <p:cTn id="23" presetID="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to="" calcmode="lin" valueType="num">
                                      <p:cBhvr>
                                        <p:cTn id="25"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6"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7" dur="500" fill="hold">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p:bldP spid="3072"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1"/>
          <a:stretch>
            <a:fillRect/>
          </a:stretch>
        </p:blipFill>
        <p:spPr>
          <a:xfrm rot="21600000">
            <a:off x="0" y="0"/>
            <a:ext cx="12192000" cy="6857997"/>
          </a:xfrm>
          <a:prstGeom prst="rect">
            <a:avLst/>
          </a:prstGeom>
        </p:spPr>
      </p:pic>
      <p:sp>
        <p:nvSpPr>
          <p:cNvPr id="9" name="任意多边形: 形状 8"/>
          <p:cNvSpPr/>
          <p:nvPr>
            <p:custDataLst>
              <p:tags r:id="rId2"/>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7" name="picture 34"/>
          <p:cNvPicPr>
            <a:picLocks noChangeAspect="1"/>
          </p:cNvPicPr>
          <p:nvPr/>
        </p:nvPicPr>
        <p:blipFill>
          <a:blip r:embed="rId3"/>
          <a:stretch>
            <a:fillRect/>
          </a:stretch>
        </p:blipFill>
        <p:spPr>
          <a:xfrm rot="21600000">
            <a:off x="9484505" y="323545"/>
            <a:ext cx="546027" cy="543153"/>
          </a:xfrm>
          <a:prstGeom prst="rect">
            <a:avLst/>
          </a:prstGeom>
        </p:spPr>
      </p:pic>
      <p:sp>
        <p:nvSpPr>
          <p:cNvPr id="86" name="Text8"/>
          <p:cNvSpPr txBox="1"/>
          <p:nvPr>
            <p:custDataLst>
              <p:tags r:id="rId4"/>
            </p:custDataLst>
          </p:nvPr>
        </p:nvSpPr>
        <p:spPr>
          <a:xfrm>
            <a:off x="7474577" y="2441304"/>
            <a:ext cx="2562784" cy="1053398"/>
          </a:xfrm>
          <a:prstGeom prst="rect">
            <a:avLst/>
          </a:prstGeom>
          <a:noFill/>
        </p:spPr>
        <p:txBody>
          <a:bodyPr wrap="square" rtlCol="0">
            <a:normAutofit/>
          </a:bodyPr>
          <a:lstStyle/>
          <a:p>
            <a:pPr>
              <a:lnSpc>
                <a:spcPct val="110000"/>
              </a:lnSpc>
              <a:spcBef>
                <a:spcPts val="150"/>
              </a:spcBef>
              <a:spcAft>
                <a:spcPts val="150"/>
              </a:spcAft>
            </a:pPr>
            <a:endParaRPr lang="zh-CN" altLang="en-US" sz="1360" dirty="0">
              <a:solidFill>
                <a:schemeClr val="bg2"/>
              </a:solidFill>
              <a:latin typeface="微软雅黑" panose="020B0503020204020204" charset="-122"/>
              <a:ea typeface="微软雅黑" panose="020B0503020204020204" charset="-122"/>
            </a:endParaRPr>
          </a:p>
        </p:txBody>
      </p:sp>
      <p:sp>
        <p:nvSpPr>
          <p:cNvPr id="2" name="Text17"/>
          <p:cNvSpPr txBox="1"/>
          <p:nvPr>
            <p:custDataLst>
              <p:tags r:id="rId5"/>
            </p:custDataLst>
          </p:nvPr>
        </p:nvSpPr>
        <p:spPr>
          <a:xfrm>
            <a:off x="942451" y="3007607"/>
            <a:ext cx="2707640" cy="720090"/>
          </a:xfrm>
          <a:prstGeom prst="rect">
            <a:avLst/>
          </a:prstGeom>
          <a:noFill/>
          <a:ln>
            <a:solidFill>
              <a:schemeClr val="accent2"/>
            </a:solidFill>
          </a:ln>
        </p:spPr>
        <p:txBody>
          <a:bodyPr wrap="square" rtlCol="0" anchor="ctr" anchorCtr="0">
            <a:normAutofit/>
            <a:scene3d>
              <a:camera prst="orthographicFront"/>
              <a:lightRig rig="threePt" dir="t"/>
            </a:scene3d>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n w="22225">
                  <a:solidFill>
                    <a:schemeClr val="accent2"/>
                  </a:solidFill>
                  <a:prstDash val="solid"/>
                </a:ln>
                <a:solidFill>
                  <a:schemeClr val="accent2">
                    <a:lumMod val="40000"/>
                    <a:lumOff val="60000"/>
                  </a:schemeClr>
                </a:solidFill>
                <a:effectLst/>
                <a:latin typeface="Georgia" panose="02040502050405020303" charset="0"/>
                <a:ea typeface="汉仪劲楷简" panose="00020600040101010101" charset="-122"/>
                <a:cs typeface="微软雅黑" panose="020B0503020204020204" charset="-122"/>
                <a:sym typeface="思源黑体 CN" panose="020B0500000000000000" pitchFamily="34" charset="-122"/>
              </a:rPr>
              <a:t>检测工具主页</a:t>
            </a:r>
            <a:endParaRPr lang="zh-CN" altLang="en-US" sz="3200" b="1" dirty="0">
              <a:ln w="22225">
                <a:solidFill>
                  <a:schemeClr val="accent2"/>
                </a:solidFill>
                <a:prstDash val="solid"/>
              </a:ln>
              <a:solidFill>
                <a:schemeClr val="accent2">
                  <a:lumMod val="40000"/>
                  <a:lumOff val="60000"/>
                </a:schemeClr>
              </a:solidFill>
              <a:effectLst/>
              <a:latin typeface="Georgia" panose="02040502050405020303" charset="0"/>
              <a:ea typeface="汉仪劲楷简" panose="00020600040101010101" charset="-122"/>
              <a:cs typeface="微软雅黑" panose="020B0503020204020204" charset="-122"/>
              <a:sym typeface="思源黑体 CN" panose="020B0500000000000000" pitchFamily="34" charset="-122"/>
            </a:endParaRPr>
          </a:p>
        </p:txBody>
      </p:sp>
      <p:sp>
        <p:nvSpPr>
          <p:cNvPr id="3" name="Text1" hidden="1"/>
          <p:cNvSpPr txBox="1"/>
          <p:nvPr>
            <p:custDataLst>
              <p:tags r:id="rId6"/>
            </p:custDataLst>
          </p:nvPr>
        </p:nvSpPr>
        <p:spPr>
          <a:xfrm>
            <a:off x="-5958017" y="923399"/>
            <a:ext cx="5704017" cy="1316910"/>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2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基线检查功能介绍</a:t>
            </a:r>
            <a:endParaRPr lang="zh-CN" altLang="en-US" sz="42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10" name="图片 9"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pic>
        <p:nvPicPr>
          <p:cNvPr id="8" name="图片 7" descr="主页"/>
          <p:cNvPicPr>
            <a:picLocks noChangeAspect="1"/>
          </p:cNvPicPr>
          <p:nvPr/>
        </p:nvPicPr>
        <p:blipFill>
          <a:blip r:embed="rId9"/>
          <a:stretch>
            <a:fillRect/>
          </a:stretch>
        </p:blipFill>
        <p:spPr>
          <a:xfrm>
            <a:off x="3815080" y="1130300"/>
            <a:ext cx="7959725" cy="5460365"/>
          </a:xfrm>
          <a:prstGeom prst="rect">
            <a:avLst/>
          </a:prstGeom>
        </p:spPr>
      </p:pic>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anim calcmode="lin" valueType="num">
                                      <p:cBhvr>
                                        <p:cTn id="8" dur="500" fill="hold"/>
                                        <p:tgtEl>
                                          <p:spTgt spid="86"/>
                                        </p:tgtEl>
                                        <p:attrNameLst>
                                          <p:attrName>ppt_x</p:attrName>
                                        </p:attrNameLst>
                                      </p:cBhvr>
                                      <p:tavLst>
                                        <p:tav tm="0">
                                          <p:val>
                                            <p:strVal val="#ppt_x"/>
                                          </p:val>
                                        </p:tav>
                                        <p:tav tm="100000">
                                          <p:val>
                                            <p:strVal val="#ppt_x+0.044732474"/>
                                          </p:val>
                                        </p:tav>
                                      </p:tavLst>
                                    </p:anim>
                                    <p:anim calcmode="lin" valueType="num">
                                      <p:cBhvr>
                                        <p:cTn id="9" dur="450" decel="100000" fill="hold"/>
                                        <p:tgtEl>
                                          <p:spTgt spid="8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86"/>
                                        </p:tgtEl>
                                        <p:attrNameLst>
                                          <p:attrName>ppt_y</p:attrName>
                                        </p:attrNameLst>
                                      </p:cBhvr>
                                      <p:tavLst>
                                        <p:tav tm="0">
                                          <p:val>
                                            <p:strVal val="#ppt_y-.03"/>
                                          </p:val>
                                        </p:tav>
                                        <p:tav tm="100000">
                                          <p:val>
                                            <p:strVal val="#ppt_y+0.18109122"/>
                                          </p:val>
                                        </p:tav>
                                      </p:tavLst>
                                    </p:anim>
                                  </p:childTnLst>
                                </p:cTn>
                              </p:par>
                              <p:par>
                                <p:cTn id="11" presetID="35" presetClass="path" presetSubtype="0" accel="50000" decel="50000" fill="hold" grpId="1" nodeType="withEffect" nodePh="1">
                                  <p:stCondLst>
                                    <p:cond delay="0"/>
                                  </p:stCondLst>
                                  <p:endCondLst>
                                    <p:cond evt="begin" delay="0">
                                      <p:tn val="11"/>
                                    </p:cond>
                                  </p:endCondLst>
                                  <p:childTnLst>
                                    <p:anim to="" calcmode="lin" valueType="num">
                                      <p:cBhvr>
                                        <p:cTn id="12" dur="500" fill="hold">
                                          <p:stCondLst>
                                            <p:cond delay="0"/>
                                          </p:stCondLst>
                                        </p:cTn>
                                        <p:tgtEl>
                                          <p:spTgt spid="86"/>
                                        </p:tgtEl>
                                        <p:attrNameLst>
                                          <p:attrName>ppt_x</p:attrName>
                                        </p:attrNameLst>
                                      </p:cBhvr>
                                      <p:tavLst>
                                        <p:tav tm="0">
                                          <p:val>
                                            <p:strVal val="ppt_x"/>
                                          </p:val>
                                        </p:tav>
                                        <p:tav tm="100000">
                                          <p:val>
                                            <p:strVal val="#ppt_x+0"/>
                                          </p:val>
                                        </p:tav>
                                      </p:tavLst>
                                    </p:anim>
                                    <p:anim to="" calcmode="lin" valueType="num">
                                      <p:cBhvr>
                                        <p:cTn id="13" dur="500" fill="hold">
                                          <p:stCondLst>
                                            <p:cond delay="0"/>
                                          </p:stCondLst>
                                        </p:cTn>
                                        <p:tgtEl>
                                          <p:spTgt spid="86"/>
                                        </p:tgtEl>
                                        <p:attrNameLst>
                                          <p:attrName>ppt_y</p:attrName>
                                        </p:attrNameLst>
                                      </p:cBhvr>
                                      <p:tavLst>
                                        <p:tav tm="0">
                                          <p:val>
                                            <p:strVal val="ppt_y"/>
                                          </p:val>
                                        </p:tav>
                                        <p:tav tm="100000">
                                          <p:val>
                                            <p:strVal val="#ppt_y+0"/>
                                          </p:val>
                                        </p:tav>
                                      </p:tavLst>
                                    </p:anim>
                                    <p:anim to="" calcmode="lin" valueType="num">
                                      <p:cBhvr>
                                        <p:cTn id="14" dur="500" fill="hold">
                                          <p:stCondLst>
                                            <p:cond delay="0"/>
                                          </p:stCondLst>
                                        </p:cTn>
                                        <p:tgtEl>
                                          <p:spTgt spid="86"/>
                                        </p:tgtEl>
                                        <p:attrNameLst>
                                          <p:attrName>ppt_w</p:attrName>
                                        </p:attrNameLst>
                                      </p:cBhvr>
                                      <p:tavLst>
                                        <p:tav tm="0">
                                          <p:val>
                                            <p:strVal val="ppt_w"/>
                                          </p:val>
                                        </p:tav>
                                        <p:tav tm="100000">
                                          <p:val>
                                            <p:strVal val="#ppt_w"/>
                                          </p:val>
                                        </p:tav>
                                      </p:tavLst>
                                    </p:anim>
                                    <p:anim to="" calcmode="lin" valueType="num">
                                      <p:cBhvr>
                                        <p:cTn id="15" dur="500" fill="hold">
                                          <p:stCondLst>
                                            <p:cond delay="0"/>
                                          </p:stCondLst>
                                        </p:cTn>
                                        <p:tgtEl>
                                          <p:spTgt spid="86"/>
                                        </p:tgtEl>
                                        <p:attrNameLst>
                                          <p:attrName>ppt_h</p:attrName>
                                        </p:attrNameLst>
                                      </p:cBhvr>
                                      <p:tavLst>
                                        <p:tav tm="0">
                                          <p:val>
                                            <p:strVal val="ppt_h"/>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to="" calcmode="lin" valueType="num">
                                      <p:cBhvr>
                                        <p:cTn id="18"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9"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0" dur="500" fill="hold">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6" grpId="0"/>
      <p:bldP spid="8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1"/>
          <a:stretch>
            <a:fillRect/>
          </a:stretch>
        </p:blipFill>
        <p:spPr>
          <a:xfrm rot="21600000">
            <a:off x="0" y="0"/>
            <a:ext cx="12192000" cy="6857997"/>
          </a:xfrm>
          <a:prstGeom prst="rect">
            <a:avLst/>
          </a:prstGeom>
        </p:spPr>
      </p:pic>
      <p:sp>
        <p:nvSpPr>
          <p:cNvPr id="9" name="任意多边形: 形状 8"/>
          <p:cNvSpPr/>
          <p:nvPr>
            <p:custDataLst>
              <p:tags r:id="rId2"/>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7" name="picture 34"/>
          <p:cNvPicPr>
            <a:picLocks noChangeAspect="1"/>
          </p:cNvPicPr>
          <p:nvPr/>
        </p:nvPicPr>
        <p:blipFill>
          <a:blip r:embed="rId3"/>
          <a:stretch>
            <a:fillRect/>
          </a:stretch>
        </p:blipFill>
        <p:spPr>
          <a:xfrm rot="21600000">
            <a:off x="9484505" y="323545"/>
            <a:ext cx="546027" cy="543153"/>
          </a:xfrm>
          <a:prstGeom prst="rect">
            <a:avLst/>
          </a:prstGeom>
        </p:spPr>
      </p:pic>
      <p:sp>
        <p:nvSpPr>
          <p:cNvPr id="86" name="Text8"/>
          <p:cNvSpPr txBox="1"/>
          <p:nvPr>
            <p:custDataLst>
              <p:tags r:id="rId4"/>
            </p:custDataLst>
          </p:nvPr>
        </p:nvSpPr>
        <p:spPr>
          <a:xfrm>
            <a:off x="7474577" y="2441304"/>
            <a:ext cx="2562784" cy="1053398"/>
          </a:xfrm>
          <a:prstGeom prst="rect">
            <a:avLst/>
          </a:prstGeom>
          <a:noFill/>
        </p:spPr>
        <p:txBody>
          <a:bodyPr wrap="square" rtlCol="0">
            <a:normAutofit/>
          </a:bodyPr>
          <a:lstStyle/>
          <a:p>
            <a:pPr>
              <a:lnSpc>
                <a:spcPct val="110000"/>
              </a:lnSpc>
              <a:spcBef>
                <a:spcPts val="150"/>
              </a:spcBef>
              <a:spcAft>
                <a:spcPts val="150"/>
              </a:spcAft>
            </a:pPr>
            <a:endParaRPr lang="zh-CN" altLang="en-US" sz="1360" dirty="0">
              <a:solidFill>
                <a:schemeClr val="bg2"/>
              </a:solidFill>
              <a:latin typeface="微软雅黑" panose="020B0503020204020204" charset="-122"/>
              <a:ea typeface="微软雅黑" panose="020B0503020204020204" charset="-122"/>
            </a:endParaRPr>
          </a:p>
        </p:txBody>
      </p:sp>
      <p:sp>
        <p:nvSpPr>
          <p:cNvPr id="2" name="Text17"/>
          <p:cNvSpPr txBox="1"/>
          <p:nvPr>
            <p:custDataLst>
              <p:tags r:id="rId5"/>
            </p:custDataLst>
          </p:nvPr>
        </p:nvSpPr>
        <p:spPr>
          <a:xfrm>
            <a:off x="7473426" y="1964937"/>
            <a:ext cx="2707640" cy="720090"/>
          </a:xfrm>
          <a:prstGeom prst="rect">
            <a:avLst/>
          </a:prstGeom>
          <a:noFill/>
        </p:spPr>
        <p:txBody>
          <a:bodyPr wrap="square" rtlCol="0" anchor="ctr" anchorCtr="0">
            <a:normAutofit fontScale="87500"/>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rPr>
              <a:t>基线检测可视化</a:t>
            </a:r>
            <a:endPar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endParaRPr>
          </a:p>
        </p:txBody>
      </p:sp>
      <p:sp>
        <p:nvSpPr>
          <p:cNvPr id="3" name="Text1" hidden="1"/>
          <p:cNvSpPr txBox="1"/>
          <p:nvPr>
            <p:custDataLst>
              <p:tags r:id="rId6"/>
            </p:custDataLst>
          </p:nvPr>
        </p:nvSpPr>
        <p:spPr>
          <a:xfrm>
            <a:off x="-5958017" y="923399"/>
            <a:ext cx="5704017" cy="1316910"/>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2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基线检查功能介绍</a:t>
            </a:r>
            <a:endParaRPr lang="zh-CN" altLang="en-US" sz="42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10" name="图片 9"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pic>
        <p:nvPicPr>
          <p:cNvPr id="8" name="图片 7" descr="基线检查1"/>
          <p:cNvPicPr>
            <a:picLocks noChangeAspect="1"/>
          </p:cNvPicPr>
          <p:nvPr/>
        </p:nvPicPr>
        <p:blipFill>
          <a:blip r:embed="rId9"/>
          <a:stretch>
            <a:fillRect/>
          </a:stretch>
        </p:blipFill>
        <p:spPr>
          <a:xfrm>
            <a:off x="-93583" y="1757045"/>
            <a:ext cx="7710714" cy="43377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图片 4" descr="基线检查2"/>
          <p:cNvPicPr>
            <a:picLocks noChangeAspect="1"/>
          </p:cNvPicPr>
          <p:nvPr/>
        </p:nvPicPr>
        <p:blipFill>
          <a:blip r:embed="rId10"/>
          <a:stretch>
            <a:fillRect/>
          </a:stretch>
        </p:blipFill>
        <p:spPr>
          <a:xfrm>
            <a:off x="5883464" y="3220411"/>
            <a:ext cx="6501484" cy="3663115"/>
          </a:xfrm>
          <a:prstGeom prst="rect">
            <a:avLst/>
          </a:prstGeom>
          <a:ln>
            <a:noFill/>
          </a:ln>
          <a:effectLst>
            <a:softEdge rad="112500"/>
          </a:effectLst>
        </p:spPr>
      </p:pic>
      <p:sp>
        <p:nvSpPr>
          <p:cNvPr id="11" name="文本框 10"/>
          <p:cNvSpPr txBox="1"/>
          <p:nvPr/>
        </p:nvSpPr>
        <p:spPr>
          <a:xfrm>
            <a:off x="4060190" y="1247775"/>
            <a:ext cx="6858635" cy="460375"/>
          </a:xfrm>
          <a:prstGeom prst="rect">
            <a:avLst/>
          </a:prstGeom>
          <a:noFill/>
        </p:spPr>
        <p:txBody>
          <a:bodyPr wrap="square" rtlCol="0">
            <a:spAutoFit/>
          </a:bodyPr>
          <a:p>
            <a:r>
              <a:rPr lang="zh-CN" altLang="en-US" sz="2400" b="1" dirty="0">
                <a:latin typeface="Georgia" panose="02040502050405020303" charset="0"/>
                <a:ea typeface="汉仪劲楷简" panose="00020600040101010101" charset="-122"/>
                <a:cs typeface="微软雅黑" panose="020B0503020204020204" charset="-122"/>
              </a:rPr>
              <a:t>访问网址</a:t>
            </a:r>
            <a:r>
              <a:rPr lang="zh-CN" altLang="en-US" sz="2400"/>
              <a:t>：http://152.136.142.183:8080/baseline</a:t>
            </a:r>
            <a:endParaRPr lang="zh-CN" altLang="en-US" sz="2400"/>
          </a:p>
        </p:txBody>
      </p: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anim calcmode="lin" valueType="num">
                                      <p:cBhvr>
                                        <p:cTn id="8" dur="500" fill="hold"/>
                                        <p:tgtEl>
                                          <p:spTgt spid="86"/>
                                        </p:tgtEl>
                                        <p:attrNameLst>
                                          <p:attrName>ppt_x</p:attrName>
                                        </p:attrNameLst>
                                      </p:cBhvr>
                                      <p:tavLst>
                                        <p:tav tm="0">
                                          <p:val>
                                            <p:strVal val="#ppt_x"/>
                                          </p:val>
                                        </p:tav>
                                        <p:tav tm="100000">
                                          <p:val>
                                            <p:strVal val="#ppt_x+0.044732474"/>
                                          </p:val>
                                        </p:tav>
                                      </p:tavLst>
                                    </p:anim>
                                    <p:anim calcmode="lin" valueType="num">
                                      <p:cBhvr>
                                        <p:cTn id="9" dur="450" decel="100000" fill="hold"/>
                                        <p:tgtEl>
                                          <p:spTgt spid="8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86"/>
                                        </p:tgtEl>
                                        <p:attrNameLst>
                                          <p:attrName>ppt_y</p:attrName>
                                        </p:attrNameLst>
                                      </p:cBhvr>
                                      <p:tavLst>
                                        <p:tav tm="0">
                                          <p:val>
                                            <p:strVal val="#ppt_y-.03"/>
                                          </p:val>
                                        </p:tav>
                                        <p:tav tm="100000">
                                          <p:val>
                                            <p:strVal val="#ppt_y+0.18109122"/>
                                          </p:val>
                                        </p:tav>
                                      </p:tavLst>
                                    </p:anim>
                                  </p:childTnLst>
                                </p:cTn>
                              </p:par>
                              <p:par>
                                <p:cTn id="11" presetID="35" presetClass="path" presetSubtype="0" accel="50000" decel="50000" fill="hold" grpId="1" nodeType="withEffect" nodePh="1">
                                  <p:stCondLst>
                                    <p:cond delay="0"/>
                                  </p:stCondLst>
                                  <p:endCondLst>
                                    <p:cond evt="begin" delay="0">
                                      <p:tn val="11"/>
                                    </p:cond>
                                  </p:endCondLst>
                                  <p:childTnLst>
                                    <p:anim to="" calcmode="lin" valueType="num">
                                      <p:cBhvr>
                                        <p:cTn id="12" dur="500" fill="hold">
                                          <p:stCondLst>
                                            <p:cond delay="0"/>
                                          </p:stCondLst>
                                        </p:cTn>
                                        <p:tgtEl>
                                          <p:spTgt spid="86"/>
                                        </p:tgtEl>
                                        <p:attrNameLst>
                                          <p:attrName>ppt_x</p:attrName>
                                        </p:attrNameLst>
                                      </p:cBhvr>
                                      <p:tavLst>
                                        <p:tav tm="0">
                                          <p:val>
                                            <p:strVal val="ppt_x"/>
                                          </p:val>
                                        </p:tav>
                                        <p:tav tm="100000">
                                          <p:val>
                                            <p:strVal val="#ppt_x+0"/>
                                          </p:val>
                                        </p:tav>
                                      </p:tavLst>
                                    </p:anim>
                                    <p:anim to="" calcmode="lin" valueType="num">
                                      <p:cBhvr>
                                        <p:cTn id="13" dur="500" fill="hold">
                                          <p:stCondLst>
                                            <p:cond delay="0"/>
                                          </p:stCondLst>
                                        </p:cTn>
                                        <p:tgtEl>
                                          <p:spTgt spid="86"/>
                                        </p:tgtEl>
                                        <p:attrNameLst>
                                          <p:attrName>ppt_y</p:attrName>
                                        </p:attrNameLst>
                                      </p:cBhvr>
                                      <p:tavLst>
                                        <p:tav tm="0">
                                          <p:val>
                                            <p:strVal val="ppt_y"/>
                                          </p:val>
                                        </p:tav>
                                        <p:tav tm="100000">
                                          <p:val>
                                            <p:strVal val="#ppt_y+0"/>
                                          </p:val>
                                        </p:tav>
                                      </p:tavLst>
                                    </p:anim>
                                    <p:anim to="" calcmode="lin" valueType="num">
                                      <p:cBhvr>
                                        <p:cTn id="14" dur="500" fill="hold">
                                          <p:stCondLst>
                                            <p:cond delay="0"/>
                                          </p:stCondLst>
                                        </p:cTn>
                                        <p:tgtEl>
                                          <p:spTgt spid="86"/>
                                        </p:tgtEl>
                                        <p:attrNameLst>
                                          <p:attrName>ppt_w</p:attrName>
                                        </p:attrNameLst>
                                      </p:cBhvr>
                                      <p:tavLst>
                                        <p:tav tm="0">
                                          <p:val>
                                            <p:strVal val="ppt_w"/>
                                          </p:val>
                                        </p:tav>
                                        <p:tav tm="100000">
                                          <p:val>
                                            <p:strVal val="#ppt_w"/>
                                          </p:val>
                                        </p:tav>
                                      </p:tavLst>
                                    </p:anim>
                                    <p:anim to="" calcmode="lin" valueType="num">
                                      <p:cBhvr>
                                        <p:cTn id="15" dur="500" fill="hold">
                                          <p:stCondLst>
                                            <p:cond delay="0"/>
                                          </p:stCondLst>
                                        </p:cTn>
                                        <p:tgtEl>
                                          <p:spTgt spid="86"/>
                                        </p:tgtEl>
                                        <p:attrNameLst>
                                          <p:attrName>ppt_h</p:attrName>
                                        </p:attrNameLst>
                                      </p:cBhvr>
                                      <p:tavLst>
                                        <p:tav tm="0">
                                          <p:val>
                                            <p:strVal val="ppt_h"/>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to="" calcmode="lin" valueType="num">
                                      <p:cBhvr>
                                        <p:cTn id="18"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9"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0" dur="500" fill="hold">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6" grpId="0"/>
      <p:bldP spid="8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1"/>
          <a:stretch>
            <a:fillRect/>
          </a:stretch>
        </p:blipFill>
        <p:spPr>
          <a:xfrm rot="21600000">
            <a:off x="0" y="0"/>
            <a:ext cx="12192000" cy="6857997"/>
          </a:xfrm>
          <a:prstGeom prst="rect">
            <a:avLst/>
          </a:prstGeom>
        </p:spPr>
      </p:pic>
      <p:sp>
        <p:nvSpPr>
          <p:cNvPr id="9" name="任意多边形: 形状 8"/>
          <p:cNvSpPr/>
          <p:nvPr>
            <p:custDataLst>
              <p:tags r:id="rId2"/>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7" name="picture 34"/>
          <p:cNvPicPr>
            <a:picLocks noChangeAspect="1"/>
          </p:cNvPicPr>
          <p:nvPr/>
        </p:nvPicPr>
        <p:blipFill>
          <a:blip r:embed="rId3"/>
          <a:stretch>
            <a:fillRect/>
          </a:stretch>
        </p:blipFill>
        <p:spPr>
          <a:xfrm rot="21600000">
            <a:off x="9484505" y="323545"/>
            <a:ext cx="546027" cy="543153"/>
          </a:xfrm>
          <a:prstGeom prst="rect">
            <a:avLst/>
          </a:prstGeom>
        </p:spPr>
      </p:pic>
      <p:sp>
        <p:nvSpPr>
          <p:cNvPr id="86" name="Text8"/>
          <p:cNvSpPr txBox="1"/>
          <p:nvPr>
            <p:custDataLst>
              <p:tags r:id="rId4"/>
            </p:custDataLst>
          </p:nvPr>
        </p:nvSpPr>
        <p:spPr>
          <a:xfrm>
            <a:off x="7474577" y="2441304"/>
            <a:ext cx="2562784" cy="1053398"/>
          </a:xfrm>
          <a:prstGeom prst="rect">
            <a:avLst/>
          </a:prstGeom>
          <a:noFill/>
        </p:spPr>
        <p:txBody>
          <a:bodyPr wrap="square" rtlCol="0">
            <a:normAutofit/>
          </a:bodyPr>
          <a:lstStyle/>
          <a:p>
            <a:pPr>
              <a:lnSpc>
                <a:spcPct val="110000"/>
              </a:lnSpc>
              <a:spcBef>
                <a:spcPts val="150"/>
              </a:spcBef>
              <a:spcAft>
                <a:spcPts val="150"/>
              </a:spcAft>
            </a:pPr>
            <a:endParaRPr lang="zh-CN" altLang="en-US" sz="1360" dirty="0">
              <a:solidFill>
                <a:schemeClr val="bg2"/>
              </a:solidFill>
              <a:latin typeface="微软雅黑" panose="020B0503020204020204" charset="-122"/>
              <a:ea typeface="微软雅黑" panose="020B0503020204020204" charset="-122"/>
            </a:endParaRPr>
          </a:p>
        </p:txBody>
      </p:sp>
      <p:sp>
        <p:nvSpPr>
          <p:cNvPr id="2" name="Text17"/>
          <p:cNvSpPr txBox="1"/>
          <p:nvPr>
            <p:custDataLst>
              <p:tags r:id="rId5"/>
            </p:custDataLst>
          </p:nvPr>
        </p:nvSpPr>
        <p:spPr>
          <a:xfrm>
            <a:off x="8130685" y="1920643"/>
            <a:ext cx="2707640" cy="720090"/>
          </a:xfrm>
          <a:prstGeom prst="rect">
            <a:avLst/>
          </a:prstGeom>
          <a:noFill/>
        </p:spPr>
        <p:txBody>
          <a:bodyPr wrap="square" rtlCol="0" anchor="ctr" anchorCtr="0">
            <a:normAutofit fontScale="87500"/>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rPr>
              <a:t>漏洞扫描可视化</a:t>
            </a:r>
            <a:endPar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endParaRPr>
          </a:p>
        </p:txBody>
      </p:sp>
      <p:sp>
        <p:nvSpPr>
          <p:cNvPr id="3" name="Text1" hidden="1"/>
          <p:cNvSpPr txBox="1"/>
          <p:nvPr>
            <p:custDataLst>
              <p:tags r:id="rId6"/>
            </p:custDataLst>
          </p:nvPr>
        </p:nvSpPr>
        <p:spPr>
          <a:xfrm>
            <a:off x="-5958017" y="923399"/>
            <a:ext cx="5704017" cy="1316910"/>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2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基线检查功能介绍</a:t>
            </a:r>
            <a:endParaRPr lang="zh-CN" altLang="en-US" sz="42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10" name="图片 9"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pic>
        <p:nvPicPr>
          <p:cNvPr id="11" name="图片 10" descr="漏洞扫描2"/>
          <p:cNvPicPr>
            <a:picLocks noChangeAspect="1"/>
          </p:cNvPicPr>
          <p:nvPr/>
        </p:nvPicPr>
        <p:blipFill>
          <a:blip r:embed="rId9"/>
          <a:stretch>
            <a:fillRect/>
          </a:stretch>
        </p:blipFill>
        <p:spPr>
          <a:xfrm>
            <a:off x="91102" y="1938171"/>
            <a:ext cx="8226425" cy="462724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图片 11" descr="漏洞扫描1"/>
          <p:cNvPicPr>
            <a:picLocks noChangeAspect="1"/>
          </p:cNvPicPr>
          <p:nvPr/>
        </p:nvPicPr>
        <p:blipFill>
          <a:blip r:embed="rId10"/>
          <a:stretch>
            <a:fillRect/>
          </a:stretch>
        </p:blipFill>
        <p:spPr>
          <a:xfrm>
            <a:off x="6223501" y="3252074"/>
            <a:ext cx="6070939" cy="3615655"/>
          </a:xfrm>
          <a:prstGeom prst="rect">
            <a:avLst/>
          </a:prstGeom>
          <a:ln>
            <a:noFill/>
          </a:ln>
          <a:effectLst>
            <a:softEdge rad="112500"/>
          </a:effectLst>
        </p:spPr>
      </p:pic>
      <p:sp>
        <p:nvSpPr>
          <p:cNvPr id="5" name="文本框 4"/>
          <p:cNvSpPr txBox="1"/>
          <p:nvPr/>
        </p:nvSpPr>
        <p:spPr>
          <a:xfrm>
            <a:off x="4795520" y="1290955"/>
            <a:ext cx="6541770" cy="460375"/>
          </a:xfrm>
          <a:prstGeom prst="rect">
            <a:avLst/>
          </a:prstGeom>
          <a:noFill/>
        </p:spPr>
        <p:txBody>
          <a:bodyPr wrap="square" rtlCol="0">
            <a:spAutoFit/>
          </a:bodyPr>
          <a:p>
            <a:r>
              <a:rPr lang="zh-CN" altLang="en-US" sz="2400" b="1" dirty="0">
                <a:latin typeface="Georgia" panose="02040502050405020303" charset="0"/>
                <a:ea typeface="汉仪劲楷简" panose="00020600040101010101" charset="-122"/>
                <a:cs typeface="微软雅黑" panose="020B0503020204020204" charset="-122"/>
              </a:rPr>
              <a:t>访问网址：</a:t>
            </a:r>
            <a:r>
              <a:rPr lang="zh-CN" altLang="en-US" sz="2400"/>
              <a:t>http://152.136.142.183:8080/bug</a:t>
            </a:r>
            <a:endParaRPr lang="zh-CN" altLang="en-US" sz="2400"/>
          </a:p>
        </p:txBody>
      </p: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anim calcmode="lin" valueType="num">
                                      <p:cBhvr>
                                        <p:cTn id="8" dur="500" fill="hold"/>
                                        <p:tgtEl>
                                          <p:spTgt spid="86"/>
                                        </p:tgtEl>
                                        <p:attrNameLst>
                                          <p:attrName>ppt_x</p:attrName>
                                        </p:attrNameLst>
                                      </p:cBhvr>
                                      <p:tavLst>
                                        <p:tav tm="0">
                                          <p:val>
                                            <p:strVal val="#ppt_x"/>
                                          </p:val>
                                        </p:tav>
                                        <p:tav tm="100000">
                                          <p:val>
                                            <p:strVal val="#ppt_x+0.044732474"/>
                                          </p:val>
                                        </p:tav>
                                      </p:tavLst>
                                    </p:anim>
                                    <p:anim calcmode="lin" valueType="num">
                                      <p:cBhvr>
                                        <p:cTn id="9" dur="450" decel="100000" fill="hold"/>
                                        <p:tgtEl>
                                          <p:spTgt spid="8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86"/>
                                        </p:tgtEl>
                                        <p:attrNameLst>
                                          <p:attrName>ppt_y</p:attrName>
                                        </p:attrNameLst>
                                      </p:cBhvr>
                                      <p:tavLst>
                                        <p:tav tm="0">
                                          <p:val>
                                            <p:strVal val="#ppt_y-.03"/>
                                          </p:val>
                                        </p:tav>
                                        <p:tav tm="100000">
                                          <p:val>
                                            <p:strVal val="#ppt_y+0.18109122"/>
                                          </p:val>
                                        </p:tav>
                                      </p:tavLst>
                                    </p:anim>
                                  </p:childTnLst>
                                </p:cTn>
                              </p:par>
                              <p:par>
                                <p:cTn id="11" presetID="35" presetClass="path" presetSubtype="0" accel="50000" decel="50000" fill="hold" grpId="1" nodeType="withEffect" nodePh="1">
                                  <p:stCondLst>
                                    <p:cond delay="0"/>
                                  </p:stCondLst>
                                  <p:endCondLst>
                                    <p:cond evt="begin" delay="0">
                                      <p:tn val="11"/>
                                    </p:cond>
                                  </p:endCondLst>
                                  <p:childTnLst>
                                    <p:anim to="" calcmode="lin" valueType="num">
                                      <p:cBhvr>
                                        <p:cTn id="12" dur="500" fill="hold">
                                          <p:stCondLst>
                                            <p:cond delay="0"/>
                                          </p:stCondLst>
                                        </p:cTn>
                                        <p:tgtEl>
                                          <p:spTgt spid="86"/>
                                        </p:tgtEl>
                                        <p:attrNameLst>
                                          <p:attrName>ppt_x</p:attrName>
                                        </p:attrNameLst>
                                      </p:cBhvr>
                                      <p:tavLst>
                                        <p:tav tm="0">
                                          <p:val>
                                            <p:strVal val="ppt_x"/>
                                          </p:val>
                                        </p:tav>
                                        <p:tav tm="100000">
                                          <p:val>
                                            <p:strVal val="#ppt_x+0"/>
                                          </p:val>
                                        </p:tav>
                                      </p:tavLst>
                                    </p:anim>
                                    <p:anim to="" calcmode="lin" valueType="num">
                                      <p:cBhvr>
                                        <p:cTn id="13" dur="500" fill="hold">
                                          <p:stCondLst>
                                            <p:cond delay="0"/>
                                          </p:stCondLst>
                                        </p:cTn>
                                        <p:tgtEl>
                                          <p:spTgt spid="86"/>
                                        </p:tgtEl>
                                        <p:attrNameLst>
                                          <p:attrName>ppt_y</p:attrName>
                                        </p:attrNameLst>
                                      </p:cBhvr>
                                      <p:tavLst>
                                        <p:tav tm="0">
                                          <p:val>
                                            <p:strVal val="ppt_y"/>
                                          </p:val>
                                        </p:tav>
                                        <p:tav tm="100000">
                                          <p:val>
                                            <p:strVal val="#ppt_y+0"/>
                                          </p:val>
                                        </p:tav>
                                      </p:tavLst>
                                    </p:anim>
                                    <p:anim to="" calcmode="lin" valueType="num">
                                      <p:cBhvr>
                                        <p:cTn id="14" dur="500" fill="hold">
                                          <p:stCondLst>
                                            <p:cond delay="0"/>
                                          </p:stCondLst>
                                        </p:cTn>
                                        <p:tgtEl>
                                          <p:spTgt spid="86"/>
                                        </p:tgtEl>
                                        <p:attrNameLst>
                                          <p:attrName>ppt_w</p:attrName>
                                        </p:attrNameLst>
                                      </p:cBhvr>
                                      <p:tavLst>
                                        <p:tav tm="0">
                                          <p:val>
                                            <p:strVal val="ppt_w"/>
                                          </p:val>
                                        </p:tav>
                                        <p:tav tm="100000">
                                          <p:val>
                                            <p:strVal val="#ppt_w"/>
                                          </p:val>
                                        </p:tav>
                                      </p:tavLst>
                                    </p:anim>
                                    <p:anim to="" calcmode="lin" valueType="num">
                                      <p:cBhvr>
                                        <p:cTn id="15" dur="500" fill="hold">
                                          <p:stCondLst>
                                            <p:cond delay="0"/>
                                          </p:stCondLst>
                                        </p:cTn>
                                        <p:tgtEl>
                                          <p:spTgt spid="86"/>
                                        </p:tgtEl>
                                        <p:attrNameLst>
                                          <p:attrName>ppt_h</p:attrName>
                                        </p:attrNameLst>
                                      </p:cBhvr>
                                      <p:tavLst>
                                        <p:tav tm="0">
                                          <p:val>
                                            <p:strVal val="ppt_h"/>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to="" calcmode="lin" valueType="num">
                                      <p:cBhvr>
                                        <p:cTn id="18"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9"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0" dur="500" fill="hold">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6" grpId="0"/>
      <p:bldP spid="8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1"/>
          <a:stretch>
            <a:fillRect/>
          </a:stretch>
        </p:blipFill>
        <p:spPr>
          <a:xfrm rot="21600000">
            <a:off x="0" y="0"/>
            <a:ext cx="12192000" cy="6857997"/>
          </a:xfrm>
          <a:prstGeom prst="rect">
            <a:avLst/>
          </a:prstGeom>
        </p:spPr>
      </p:pic>
      <p:sp>
        <p:nvSpPr>
          <p:cNvPr id="9" name="任意多边形: 形状 8"/>
          <p:cNvSpPr/>
          <p:nvPr>
            <p:custDataLst>
              <p:tags r:id="rId2"/>
            </p:custDataLst>
          </p:nvPr>
        </p:nvSpPr>
        <p:spPr>
          <a:xfrm rot="14340000">
            <a:off x="93077" y="-1724356"/>
            <a:ext cx="2960532" cy="4850939"/>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0" name="图片 9" descr="校徽抠图"/>
          <p:cNvPicPr>
            <a:picLocks noChangeAspect="1"/>
          </p:cNvPicPr>
          <p:nvPr>
            <p:custDataLst>
              <p:tags r:id="rId3"/>
            </p:custDataLst>
          </p:nvPr>
        </p:nvPicPr>
        <p:blipFill>
          <a:blip r:embed="rId4"/>
          <a:stretch>
            <a:fillRect/>
          </a:stretch>
        </p:blipFill>
        <p:spPr>
          <a:xfrm>
            <a:off x="-102441" y="-252653"/>
            <a:ext cx="3231535" cy="1489390"/>
          </a:xfrm>
          <a:prstGeom prst="rect">
            <a:avLst/>
          </a:prstGeom>
        </p:spPr>
      </p:pic>
      <p:sp>
        <p:nvSpPr>
          <p:cNvPr id="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7" name="picture 34"/>
          <p:cNvPicPr>
            <a:picLocks noChangeAspect="1"/>
          </p:cNvPicPr>
          <p:nvPr/>
        </p:nvPicPr>
        <p:blipFill>
          <a:blip r:embed="rId5"/>
          <a:stretch>
            <a:fillRect/>
          </a:stretch>
        </p:blipFill>
        <p:spPr>
          <a:xfrm rot="21600000">
            <a:off x="9484505" y="323545"/>
            <a:ext cx="546027" cy="543153"/>
          </a:xfrm>
          <a:prstGeom prst="rect">
            <a:avLst/>
          </a:prstGeom>
        </p:spPr>
      </p:pic>
      <p:sp>
        <p:nvSpPr>
          <p:cNvPr id="86" name="Text8"/>
          <p:cNvSpPr txBox="1"/>
          <p:nvPr>
            <p:custDataLst>
              <p:tags r:id="rId6"/>
            </p:custDataLst>
          </p:nvPr>
        </p:nvSpPr>
        <p:spPr>
          <a:xfrm>
            <a:off x="7474577" y="2441304"/>
            <a:ext cx="2562784" cy="1053398"/>
          </a:xfrm>
          <a:prstGeom prst="rect">
            <a:avLst/>
          </a:prstGeom>
          <a:noFill/>
        </p:spPr>
        <p:txBody>
          <a:bodyPr wrap="square" rtlCol="0">
            <a:normAutofit/>
          </a:bodyPr>
          <a:lstStyle/>
          <a:p>
            <a:pPr>
              <a:lnSpc>
                <a:spcPct val="110000"/>
              </a:lnSpc>
              <a:spcBef>
                <a:spcPts val="150"/>
              </a:spcBef>
              <a:spcAft>
                <a:spcPts val="150"/>
              </a:spcAft>
            </a:pPr>
            <a:endParaRPr lang="zh-CN" altLang="en-US" sz="1360" dirty="0">
              <a:solidFill>
                <a:schemeClr val="bg2"/>
              </a:solidFill>
              <a:latin typeface="微软雅黑" panose="020B0503020204020204" charset="-122"/>
              <a:ea typeface="微软雅黑" panose="020B0503020204020204" charset="-122"/>
            </a:endParaRPr>
          </a:p>
        </p:txBody>
      </p:sp>
      <p:sp>
        <p:nvSpPr>
          <p:cNvPr id="2" name="Text17"/>
          <p:cNvSpPr txBox="1"/>
          <p:nvPr>
            <p:custDataLst>
              <p:tags r:id="rId7"/>
            </p:custDataLst>
          </p:nvPr>
        </p:nvSpPr>
        <p:spPr>
          <a:xfrm>
            <a:off x="7665720" y="1645285"/>
            <a:ext cx="4017010" cy="845185"/>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en-US" altLang="zh-CN" sz="24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rPr>
              <a:t>AI</a:t>
            </a:r>
            <a:r>
              <a:rPr lang="zh-CN" altLang="en-US" sz="24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rPr>
              <a:t>大模型安全分析与评估</a:t>
            </a:r>
            <a:endParaRPr lang="zh-CN" altLang="en-US" sz="24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endParaRPr>
          </a:p>
        </p:txBody>
      </p:sp>
      <p:sp>
        <p:nvSpPr>
          <p:cNvPr id="3" name="Text1" hidden="1"/>
          <p:cNvSpPr txBox="1"/>
          <p:nvPr>
            <p:custDataLst>
              <p:tags r:id="rId8"/>
            </p:custDataLst>
          </p:nvPr>
        </p:nvSpPr>
        <p:spPr>
          <a:xfrm>
            <a:off x="-5958017" y="923399"/>
            <a:ext cx="5704017" cy="1316910"/>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2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基线检查功能介绍</a:t>
            </a:r>
            <a:endParaRPr lang="zh-CN" altLang="en-US" sz="42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5" name="图片 4" descr="AI大模型问答具体"/>
          <p:cNvPicPr>
            <a:picLocks noChangeAspect="1"/>
          </p:cNvPicPr>
          <p:nvPr/>
        </p:nvPicPr>
        <p:blipFill>
          <a:blip r:embed="rId9"/>
          <a:stretch>
            <a:fillRect/>
          </a:stretch>
        </p:blipFill>
        <p:spPr>
          <a:xfrm>
            <a:off x="6280893" y="2658110"/>
            <a:ext cx="6953250" cy="4199890"/>
          </a:xfrm>
          <a:prstGeom prst="rect">
            <a:avLst/>
          </a:prstGeom>
          <a:ln>
            <a:noFill/>
          </a:ln>
          <a:effectLst>
            <a:softEdge rad="112500"/>
          </a:effectLst>
        </p:spPr>
      </p:pic>
      <p:pic>
        <p:nvPicPr>
          <p:cNvPr id="8" name="图片 7" descr="AI大模型问答"/>
          <p:cNvPicPr>
            <a:picLocks noChangeAspect="1"/>
          </p:cNvPicPr>
          <p:nvPr/>
        </p:nvPicPr>
        <p:blipFill>
          <a:blip r:embed="rId10"/>
          <a:stretch>
            <a:fillRect/>
          </a:stretch>
        </p:blipFill>
        <p:spPr>
          <a:xfrm>
            <a:off x="201693" y="1571363"/>
            <a:ext cx="7996733" cy="467416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1" name="文本框 10"/>
          <p:cNvSpPr txBox="1"/>
          <p:nvPr/>
        </p:nvSpPr>
        <p:spPr>
          <a:xfrm>
            <a:off x="3916680" y="1013460"/>
            <a:ext cx="6503035" cy="460375"/>
          </a:xfrm>
          <a:prstGeom prst="rect">
            <a:avLst/>
          </a:prstGeom>
          <a:noFill/>
        </p:spPr>
        <p:txBody>
          <a:bodyPr wrap="square" rtlCol="0">
            <a:spAutoFit/>
          </a:bodyPr>
          <a:p>
            <a:r>
              <a:rPr lang="zh-CN" altLang="en-US" sz="2400" b="1" dirty="0">
                <a:latin typeface="Georgia" panose="02040502050405020303" charset="0"/>
                <a:ea typeface="汉仪劲楷简" panose="00020600040101010101" charset="-122"/>
                <a:cs typeface="微软雅黑" panose="020B0503020204020204" charset="-122"/>
              </a:rPr>
              <a:t>访问网址</a:t>
            </a:r>
            <a:r>
              <a:rPr lang="zh-CN" altLang="en-US" sz="2400"/>
              <a:t>：http://152.136.142.183:8080/llm</a:t>
            </a:r>
            <a:endParaRPr lang="zh-CN" altLang="en-US" sz="2400"/>
          </a:p>
        </p:txBody>
      </p: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anim calcmode="lin" valueType="num">
                                      <p:cBhvr>
                                        <p:cTn id="8" dur="500" fill="hold"/>
                                        <p:tgtEl>
                                          <p:spTgt spid="86"/>
                                        </p:tgtEl>
                                        <p:attrNameLst>
                                          <p:attrName>ppt_x</p:attrName>
                                        </p:attrNameLst>
                                      </p:cBhvr>
                                      <p:tavLst>
                                        <p:tav tm="0">
                                          <p:val>
                                            <p:strVal val="#ppt_x"/>
                                          </p:val>
                                        </p:tav>
                                        <p:tav tm="100000">
                                          <p:val>
                                            <p:strVal val="#ppt_x+0.044732474"/>
                                          </p:val>
                                        </p:tav>
                                      </p:tavLst>
                                    </p:anim>
                                    <p:anim calcmode="lin" valueType="num">
                                      <p:cBhvr>
                                        <p:cTn id="9" dur="450" decel="100000" fill="hold"/>
                                        <p:tgtEl>
                                          <p:spTgt spid="8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86"/>
                                        </p:tgtEl>
                                        <p:attrNameLst>
                                          <p:attrName>ppt_y</p:attrName>
                                        </p:attrNameLst>
                                      </p:cBhvr>
                                      <p:tavLst>
                                        <p:tav tm="0">
                                          <p:val>
                                            <p:strVal val="#ppt_y-.03"/>
                                          </p:val>
                                        </p:tav>
                                        <p:tav tm="100000">
                                          <p:val>
                                            <p:strVal val="#ppt_y+0.18109122"/>
                                          </p:val>
                                        </p:tav>
                                      </p:tavLst>
                                    </p:anim>
                                  </p:childTnLst>
                                </p:cTn>
                              </p:par>
                              <p:par>
                                <p:cTn id="11" presetID="35" presetClass="path" presetSubtype="0" accel="50000" decel="50000" fill="hold" grpId="1" nodeType="withEffect" nodePh="1">
                                  <p:stCondLst>
                                    <p:cond delay="0"/>
                                  </p:stCondLst>
                                  <p:endCondLst>
                                    <p:cond evt="begin" delay="0">
                                      <p:tn val="11"/>
                                    </p:cond>
                                  </p:endCondLst>
                                  <p:childTnLst>
                                    <p:anim to="" calcmode="lin" valueType="num">
                                      <p:cBhvr>
                                        <p:cTn id="12" dur="500" fill="hold">
                                          <p:stCondLst>
                                            <p:cond delay="0"/>
                                          </p:stCondLst>
                                        </p:cTn>
                                        <p:tgtEl>
                                          <p:spTgt spid="86"/>
                                        </p:tgtEl>
                                        <p:attrNameLst>
                                          <p:attrName>ppt_x</p:attrName>
                                        </p:attrNameLst>
                                      </p:cBhvr>
                                      <p:tavLst>
                                        <p:tav tm="0">
                                          <p:val>
                                            <p:strVal val="ppt_x"/>
                                          </p:val>
                                        </p:tav>
                                        <p:tav tm="100000">
                                          <p:val>
                                            <p:strVal val="#ppt_x+0"/>
                                          </p:val>
                                        </p:tav>
                                      </p:tavLst>
                                    </p:anim>
                                    <p:anim to="" calcmode="lin" valueType="num">
                                      <p:cBhvr>
                                        <p:cTn id="13" dur="500" fill="hold">
                                          <p:stCondLst>
                                            <p:cond delay="0"/>
                                          </p:stCondLst>
                                        </p:cTn>
                                        <p:tgtEl>
                                          <p:spTgt spid="86"/>
                                        </p:tgtEl>
                                        <p:attrNameLst>
                                          <p:attrName>ppt_y</p:attrName>
                                        </p:attrNameLst>
                                      </p:cBhvr>
                                      <p:tavLst>
                                        <p:tav tm="0">
                                          <p:val>
                                            <p:strVal val="ppt_y"/>
                                          </p:val>
                                        </p:tav>
                                        <p:tav tm="100000">
                                          <p:val>
                                            <p:strVal val="#ppt_y+0"/>
                                          </p:val>
                                        </p:tav>
                                      </p:tavLst>
                                    </p:anim>
                                    <p:anim to="" calcmode="lin" valueType="num">
                                      <p:cBhvr>
                                        <p:cTn id="14" dur="500" fill="hold">
                                          <p:stCondLst>
                                            <p:cond delay="0"/>
                                          </p:stCondLst>
                                        </p:cTn>
                                        <p:tgtEl>
                                          <p:spTgt spid="86"/>
                                        </p:tgtEl>
                                        <p:attrNameLst>
                                          <p:attrName>ppt_w</p:attrName>
                                        </p:attrNameLst>
                                      </p:cBhvr>
                                      <p:tavLst>
                                        <p:tav tm="0">
                                          <p:val>
                                            <p:strVal val="ppt_w"/>
                                          </p:val>
                                        </p:tav>
                                        <p:tav tm="100000">
                                          <p:val>
                                            <p:strVal val="#ppt_w"/>
                                          </p:val>
                                        </p:tav>
                                      </p:tavLst>
                                    </p:anim>
                                    <p:anim to="" calcmode="lin" valueType="num">
                                      <p:cBhvr>
                                        <p:cTn id="15" dur="500" fill="hold">
                                          <p:stCondLst>
                                            <p:cond delay="0"/>
                                          </p:stCondLst>
                                        </p:cTn>
                                        <p:tgtEl>
                                          <p:spTgt spid="86"/>
                                        </p:tgtEl>
                                        <p:attrNameLst>
                                          <p:attrName>ppt_h</p:attrName>
                                        </p:attrNameLst>
                                      </p:cBhvr>
                                      <p:tavLst>
                                        <p:tav tm="0">
                                          <p:val>
                                            <p:strVal val="ppt_h"/>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to="" calcmode="lin" valueType="num">
                                      <p:cBhvr>
                                        <p:cTn id="18"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9"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0" dur="500" fill="hold">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6" grpId="0"/>
      <p:bldP spid="86"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rot="21600000">
            <a:off x="0" y="0"/>
            <a:ext cx="12192000" cy="6857997"/>
          </a:xfrm>
          <a:prstGeom prst="rect">
            <a:avLst/>
          </a:prstGeom>
        </p:spPr>
      </p:pic>
      <p:sp>
        <p:nvSpPr>
          <p:cNvPr id="5"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6"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27" name="任意多边形: 形状 26"/>
          <p:cNvSpPr/>
          <p:nvPr/>
        </p:nvSpPr>
        <p:spPr>
          <a:xfrm rot="16200000" flipH="1">
            <a:off x="105322" y="3301494"/>
            <a:ext cx="553448" cy="200789"/>
          </a:xfrm>
          <a:custGeom>
            <a:avLst/>
            <a:gdLst>
              <a:gd name="connsiteX0" fmla="*/ 866965 w 978503"/>
              <a:gd name="connsiteY0" fmla="*/ 0 h 354997"/>
              <a:gd name="connsiteX1" fmla="*/ 978503 w 978503"/>
              <a:gd name="connsiteY1" fmla="*/ 0 h 354997"/>
              <a:gd name="connsiteX2" fmla="*/ 848391 w 978503"/>
              <a:gd name="connsiteY2" fmla="*/ 172879 h 354997"/>
              <a:gd name="connsiteX3" fmla="*/ 978503 w 978503"/>
              <a:gd name="connsiteY3" fmla="*/ 354997 h 354997"/>
              <a:gd name="connsiteX4" fmla="*/ 848391 w 978503"/>
              <a:gd name="connsiteY4" fmla="*/ 354997 h 354997"/>
              <a:gd name="connsiteX5" fmla="*/ 736949 w 978503"/>
              <a:gd name="connsiteY5" fmla="*/ 172879 h 354997"/>
              <a:gd name="connsiteX6" fmla="*/ 625412 w 978503"/>
              <a:gd name="connsiteY6" fmla="*/ 0 h 354997"/>
              <a:gd name="connsiteX7" fmla="*/ 736949 w 978503"/>
              <a:gd name="connsiteY7" fmla="*/ 0 h 354997"/>
              <a:gd name="connsiteX8" fmla="*/ 606838 w 978503"/>
              <a:gd name="connsiteY8" fmla="*/ 172879 h 354997"/>
              <a:gd name="connsiteX9" fmla="*/ 736949 w 978503"/>
              <a:gd name="connsiteY9" fmla="*/ 354997 h 354997"/>
              <a:gd name="connsiteX10" fmla="*/ 606838 w 978503"/>
              <a:gd name="connsiteY10" fmla="*/ 354997 h 354997"/>
              <a:gd name="connsiteX11" fmla="*/ 495300 w 978503"/>
              <a:gd name="connsiteY11" fmla="*/ 172879 h 354997"/>
              <a:gd name="connsiteX12" fmla="*/ 383762 w 978503"/>
              <a:gd name="connsiteY12" fmla="*/ 0 h 354997"/>
              <a:gd name="connsiteX13" fmla="*/ 495299 w 978503"/>
              <a:gd name="connsiteY13" fmla="*/ 0 h 354997"/>
              <a:gd name="connsiteX14" fmla="*/ 365188 w 978503"/>
              <a:gd name="connsiteY14" fmla="*/ 172879 h 354997"/>
              <a:gd name="connsiteX15" fmla="*/ 495299 w 978503"/>
              <a:gd name="connsiteY15" fmla="*/ 354997 h 354997"/>
              <a:gd name="connsiteX16" fmla="*/ 365188 w 978503"/>
              <a:gd name="connsiteY16" fmla="*/ 354997 h 354997"/>
              <a:gd name="connsiteX17" fmla="*/ 253650 w 978503"/>
              <a:gd name="connsiteY17" fmla="*/ 172879 h 354997"/>
              <a:gd name="connsiteX18" fmla="*/ 130112 w 978503"/>
              <a:gd name="connsiteY18" fmla="*/ 0 h 354997"/>
              <a:gd name="connsiteX19" fmla="*/ 241649 w 978503"/>
              <a:gd name="connsiteY19" fmla="*/ 0 h 354997"/>
              <a:gd name="connsiteX20" fmla="*/ 111538 w 978503"/>
              <a:gd name="connsiteY20" fmla="*/ 172879 h 354997"/>
              <a:gd name="connsiteX21" fmla="*/ 241649 w 978503"/>
              <a:gd name="connsiteY21" fmla="*/ 354997 h 354997"/>
              <a:gd name="connsiteX22" fmla="*/ 111538 w 978503"/>
              <a:gd name="connsiteY22" fmla="*/ 354997 h 354997"/>
              <a:gd name="connsiteX23" fmla="*/ 0 w 978503"/>
              <a:gd name="connsiteY23" fmla="*/ 172879 h 35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78503" h="354997">
                <a:moveTo>
                  <a:pt x="866965" y="0"/>
                </a:moveTo>
                <a:lnTo>
                  <a:pt x="978503" y="0"/>
                </a:lnTo>
                <a:lnTo>
                  <a:pt x="848391" y="172879"/>
                </a:lnTo>
                <a:lnTo>
                  <a:pt x="978503" y="354997"/>
                </a:lnTo>
                <a:lnTo>
                  <a:pt x="848391" y="354997"/>
                </a:lnTo>
                <a:lnTo>
                  <a:pt x="736949" y="172879"/>
                </a:lnTo>
                <a:close/>
                <a:moveTo>
                  <a:pt x="625412" y="0"/>
                </a:moveTo>
                <a:lnTo>
                  <a:pt x="736949" y="0"/>
                </a:lnTo>
                <a:lnTo>
                  <a:pt x="606838" y="172879"/>
                </a:lnTo>
                <a:lnTo>
                  <a:pt x="736949" y="354997"/>
                </a:lnTo>
                <a:lnTo>
                  <a:pt x="606838" y="354997"/>
                </a:lnTo>
                <a:lnTo>
                  <a:pt x="495300" y="172879"/>
                </a:lnTo>
                <a:close/>
                <a:moveTo>
                  <a:pt x="383762" y="0"/>
                </a:moveTo>
                <a:lnTo>
                  <a:pt x="495299" y="0"/>
                </a:lnTo>
                <a:lnTo>
                  <a:pt x="365188" y="172879"/>
                </a:lnTo>
                <a:lnTo>
                  <a:pt x="495299" y="354997"/>
                </a:lnTo>
                <a:lnTo>
                  <a:pt x="365188" y="354997"/>
                </a:lnTo>
                <a:lnTo>
                  <a:pt x="253650" y="172879"/>
                </a:lnTo>
                <a:close/>
                <a:moveTo>
                  <a:pt x="130112" y="0"/>
                </a:moveTo>
                <a:lnTo>
                  <a:pt x="241649" y="0"/>
                </a:lnTo>
                <a:lnTo>
                  <a:pt x="111538" y="172879"/>
                </a:lnTo>
                <a:lnTo>
                  <a:pt x="241649" y="354997"/>
                </a:lnTo>
                <a:lnTo>
                  <a:pt x="111538" y="354997"/>
                </a:lnTo>
                <a:lnTo>
                  <a:pt x="0" y="172879"/>
                </a:lnTo>
                <a:close/>
              </a:path>
            </a:pathLst>
          </a:custGeom>
          <a:gradFill>
            <a:gsLst>
              <a:gs pos="0">
                <a:schemeClr val="tx2">
                  <a:alpha val="0"/>
                </a:schemeClr>
              </a:gs>
              <a:gs pos="100000">
                <a:schemeClr val="tx2"/>
              </a:gs>
            </a:gsLst>
            <a:lin ang="10800000" scaled="1"/>
          </a:gradFill>
          <a:ln w="9525" cap="flat">
            <a:noFill/>
            <a:prstDash val="solid"/>
            <a:miter/>
          </a:ln>
        </p:spPr>
        <p:txBody>
          <a:bodyPr rtlCol="0" anchor="ctr"/>
          <a:lstStyle/>
          <a:p>
            <a:r>
              <a:rPr lang="en-US" altLang="zh-CN" dirty="0"/>
              <a:t> </a:t>
            </a:r>
            <a:endParaRPr lang="zh-CN" altLang="en-US" dirty="0"/>
          </a:p>
        </p:txBody>
      </p:sp>
      <p:sp>
        <p:nvSpPr>
          <p:cNvPr id="13" name="Text2"/>
          <p:cNvSpPr txBox="1"/>
          <p:nvPr>
            <p:custDataLst>
              <p:tags r:id="rId3"/>
            </p:custDataLst>
          </p:nvPr>
        </p:nvSpPr>
        <p:spPr>
          <a:xfrm flipH="1">
            <a:off x="2765796" y="1274378"/>
            <a:ext cx="7760721" cy="2820568"/>
          </a:xfrm>
          <a:prstGeom prst="rect">
            <a:avLst/>
          </a:prstGeom>
          <a:noFill/>
        </p:spPr>
        <p:txBody>
          <a:bodyPr wrap="square" lIns="0" tIns="0" rIns="0" bIns="0" rtlCol="0" anchor="ctr" anchorCtr="0">
            <a:normAutofit/>
          </a:bodyPr>
          <a:lstStyle/>
          <a:p>
            <a:pPr algn="r"/>
            <a:r>
              <a:rPr lang="zh-CN" altLang="en-US" sz="7200" b="1" dirty="0">
                <a:solidFill>
                  <a:schemeClr val="tx2"/>
                </a:solidFill>
                <a:latin typeface="Georgia" panose="02040502050405020303" charset="0"/>
                <a:ea typeface="汉仪劲楷简" panose="00020600040101010101" charset="-122"/>
              </a:rPr>
              <a:t>感谢各位评委老师</a:t>
            </a:r>
            <a:endParaRPr lang="zh-CN" altLang="en-US" sz="7200" b="1" dirty="0">
              <a:solidFill>
                <a:schemeClr val="tx2"/>
              </a:solidFill>
              <a:latin typeface="Georgia" panose="02040502050405020303" charset="0"/>
              <a:ea typeface="汉仪劲楷简" panose="00020600040101010101" charset="-122"/>
            </a:endParaRPr>
          </a:p>
        </p:txBody>
      </p:sp>
      <p:sp>
        <p:nvSpPr>
          <p:cNvPr id="16" name="Text3"/>
          <p:cNvSpPr txBox="1"/>
          <p:nvPr>
            <p:custDataLst>
              <p:tags r:id="rId4"/>
            </p:custDataLst>
          </p:nvPr>
        </p:nvSpPr>
        <p:spPr>
          <a:xfrm flipH="1">
            <a:off x="3446515" y="3895023"/>
            <a:ext cx="7760335" cy="1132205"/>
          </a:xfrm>
          <a:prstGeom prst="rect">
            <a:avLst/>
          </a:prstGeom>
          <a:noFill/>
        </p:spPr>
        <p:txBody>
          <a:bodyPr wrap="square" lIns="0" tIns="0" rIns="0" bIns="0" rtlCol="0">
            <a:normAutofit/>
          </a:bodyPr>
          <a:lstStyle/>
          <a:p>
            <a:pPr algn="r"/>
            <a:r>
              <a:rPr lang="en-US" altLang="zh-CN" sz="1600" dirty="0" err="1">
                <a:solidFill>
                  <a:schemeClr val="tx2"/>
                </a:solidFill>
                <a:latin typeface="Georgia" panose="02040502050405020303" charset="0"/>
                <a:ea typeface="汉仪中宋简" panose="02010600000101010101" charset="-122"/>
              </a:rPr>
              <a:t>OpenKylin</a:t>
            </a:r>
            <a:r>
              <a:rPr lang="zh-CN" altLang="en-US" sz="1600" dirty="0">
                <a:solidFill>
                  <a:schemeClr val="tx2"/>
                </a:solidFill>
                <a:latin typeface="Georgia" panose="02040502050405020303" charset="0"/>
                <a:ea typeface="汉仪中宋简" panose="02010600000101010101" charset="-122"/>
              </a:rPr>
              <a:t>操作系统安全分析工具</a:t>
            </a:r>
            <a:endParaRPr lang="en-US" altLang="zh-CN" sz="1600" dirty="0">
              <a:solidFill>
                <a:schemeClr val="tx2"/>
              </a:solidFill>
              <a:latin typeface="Georgia" panose="02040502050405020303" charset="0"/>
              <a:ea typeface="汉仪中宋简" panose="02010600000101010101" charset="-122"/>
            </a:endParaRPr>
          </a:p>
        </p:txBody>
      </p:sp>
      <p:cxnSp>
        <p:nvCxnSpPr>
          <p:cNvPr id="19" name="直接连接符 18"/>
          <p:cNvCxnSpPr/>
          <p:nvPr/>
        </p:nvCxnSpPr>
        <p:spPr>
          <a:xfrm flipH="1">
            <a:off x="382046" y="289367"/>
            <a:ext cx="0" cy="254643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382046" y="3963603"/>
            <a:ext cx="0" cy="254643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任意多边形: 形状 7"/>
          <p:cNvSpPr/>
          <p:nvPr>
            <p:custDataLst>
              <p:tags r:id="rId5"/>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9" name="图片 8" descr="校徽抠图"/>
          <p:cNvPicPr>
            <a:picLocks noChangeAspect="1"/>
          </p:cNvPicPr>
          <p:nvPr>
            <p:custDataLst>
              <p:tags r:id="rId6"/>
            </p:custDataLst>
          </p:nvPr>
        </p:nvPicPr>
        <p:blipFill>
          <a:blip r:embed="rId7"/>
          <a:stretch>
            <a:fillRect/>
          </a:stretch>
        </p:blipFill>
        <p:spPr>
          <a:xfrm>
            <a:off x="-102441" y="-252654"/>
            <a:ext cx="4054918" cy="1868881"/>
          </a:xfrm>
          <a:prstGeom prst="rect">
            <a:avLst/>
          </a:prstGeom>
        </p:spPr>
      </p:pic>
    </p:spTree>
    <p:custDataLst>
      <p:tags r:id="rId8"/>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to="" calcmode="lin" valueType="num">
                                      <p:cBhvr>
                                        <p:cTn id="7" dur="400" accel="500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8" dur="400" accel="50000" fill="hold">
                                          <p:stCondLst>
                                            <p:cond delay="0"/>
                                          </p:stCondLst>
                                        </p:cTn>
                                        <p:tgtEl>
                                          <p:spTgt spid="13"/>
                                        </p:tgtEl>
                                        <p:attrNameLst>
                                          <p:attrName>ppt_h</p:attrName>
                                        </p:attrNameLst>
                                      </p:cBhvr>
                                      <p:tavLst>
                                        <p:tav tm="0">
                                          <p:val>
                                            <p:fltVal val="0"/>
                                          </p:val>
                                        </p:tav>
                                        <p:tav tm="100000">
                                          <p:val>
                                            <p:strVal val="#ppt_h"/>
                                          </p:val>
                                        </p:tav>
                                      </p:tavLst>
                                    </p:anim>
                                    <p:anim to="" calcmode="lin" valueType="num">
                                      <p:cBhvr>
                                        <p:cTn id="9" dur="100" autoRev="1" fill="hold">
                                          <p:stCondLst>
                                            <p:cond delay="400"/>
                                          </p:stCondLst>
                                        </p:cTn>
                                        <p:tgtEl>
                                          <p:spTgt spid="13"/>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13"/>
                                        </p:tgtEl>
                                        <p:attrNameLst>
                                          <p:attrName>ppt_h</p:attrName>
                                        </p:attrNameLst>
                                      </p:cBhvr>
                                      <p:tavLst>
                                        <p:tav tm="0">
                                          <p:val>
                                            <p:strVal val="#ppt_h"/>
                                          </p:val>
                                        </p:tav>
                                        <p:tav tm="100000">
                                          <p:val>
                                            <p:strVal val="#ppt_h*1.4"/>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to="" calcmode="lin" valueType="num">
                                      <p:cBhvr>
                                        <p:cTn id="16" dur="500" fill="hold">
                                          <p:stCondLst>
                                            <p:cond delay="0"/>
                                          </p:stCondLst>
                                        </p:cTn>
                                        <p:tgtEl>
                                          <p:spTgt spid="2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7" dur="500" fill="hold">
                                          <p:stCondLst>
                                            <p:cond delay="0"/>
                                          </p:stCondLst>
                                        </p:cTn>
                                        <p:tgtEl>
                                          <p:spTgt spid="2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8" dur="500" fill="hold">
                                          <p:stCondLst>
                                            <p:cond delay="0"/>
                                          </p:stCondLst>
                                        </p:cTn>
                                        <p:tgtEl>
                                          <p:spTgt spid="27"/>
                                        </p:tgtEl>
                                        <p:attrNameLst>
                                          <p:attrName>style.opacity</p:attrName>
                                        </p:attrNameLst>
                                      </p:cBhvr>
                                      <p:tavLst>
                                        <p:tav tm="0">
                                          <p:val>
                                            <p:fltVal val="0"/>
                                          </p:val>
                                        </p:tav>
                                        <p:tav tm="100000">
                                          <p:val>
                                            <p:fltVal val="1"/>
                                          </p:val>
                                        </p:tav>
                                      </p:tavLst>
                                    </p:anim>
                                  </p:childTnLst>
                                </p:cTn>
                              </p:par>
                              <p:par>
                                <p:cTn id="19" presetID="0" presetClass="entr" presetSubtype="0" fill="hold" nodeType="withEffect">
                                  <p:stCondLst>
                                    <p:cond delay="88"/>
                                  </p:stCondLst>
                                  <p:childTnLst>
                                    <p:set>
                                      <p:cBhvr>
                                        <p:cTn id="20" dur="1" fill="hold">
                                          <p:stCondLst>
                                            <p:cond delay="0"/>
                                          </p:stCondLst>
                                        </p:cTn>
                                        <p:tgtEl>
                                          <p:spTgt spid="19"/>
                                        </p:tgtEl>
                                        <p:attrNameLst>
                                          <p:attrName>style.visibility</p:attrName>
                                        </p:attrNameLst>
                                      </p:cBhvr>
                                      <p:to>
                                        <p:strVal val="visible"/>
                                      </p:to>
                                    </p:set>
                                    <p:animMotion origin="layout" path="M 0 -1.9634318 L 0 0 E" pathEditMode="relative">
                                      <p:cBhvr>
                                        <p:cTn id="21" dur="200" fill="hold">
                                          <p:stCondLst>
                                            <p:cond delay="0"/>
                                          </p:stCondLst>
                                        </p:cTn>
                                        <p:tgtEl>
                                          <p:spTgt spid="19"/>
                                        </p:tgtEl>
                                        <p:attrNameLst>
                                          <p:attrName>ppt_x</p:attrName>
                                          <p:attrName>ppt_y</p:attrName>
                                        </p:attrNameLst>
                                      </p:cBhvr>
                                    </p:animMotion>
                                  </p:childTnLst>
                                </p:cTn>
                              </p:par>
                              <p:par>
                                <p:cTn id="22" presetID="0" presetClass="entr" presetSubtype="0" fill="hold" nodeType="withEffect">
                                  <p:stCondLst>
                                    <p:cond delay="97"/>
                                  </p:stCondLst>
                                  <p:childTnLst>
                                    <p:set>
                                      <p:cBhvr>
                                        <p:cTn id="23" dur="1" fill="hold">
                                          <p:stCondLst>
                                            <p:cond delay="0"/>
                                          </p:stCondLst>
                                        </p:cTn>
                                        <p:tgtEl>
                                          <p:spTgt spid="20"/>
                                        </p:tgtEl>
                                        <p:attrNameLst>
                                          <p:attrName>style.visibility</p:attrName>
                                        </p:attrNameLst>
                                      </p:cBhvr>
                                      <p:to>
                                        <p:strVal val="visible"/>
                                      </p:to>
                                    </p:set>
                                    <p:animMotion origin="layout" path="M 0 -1.9634318 L 0 0 E" pathEditMode="relative">
                                      <p:cBhvr>
                                        <p:cTn id="24" dur="200" fill="hold">
                                          <p:stCondLst>
                                            <p:cond delay="0"/>
                                          </p:stCondLst>
                                        </p:cTn>
                                        <p:tgtEl>
                                          <p:spTgt spid="20"/>
                                        </p:tgtEl>
                                        <p:attrNameLst>
                                          <p:attrName>ppt_x</p:attrName>
                                          <p:attrName>ppt_y</p:attrName>
                                        </p:attrNameLst>
                                      </p:cBhvr>
                                    </p:animMotion>
                                  </p:childTnLst>
                                </p:cTn>
                              </p:par>
                              <p:par>
                                <p:cTn id="25" presetID="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to="" calcmode="lin" valueType="num">
                                      <p:cBhvr>
                                        <p:cTn id="27"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8"/>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p:bldP spid="16"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32" name="picture 2"/>
          <p:cNvPicPr>
            <a:picLocks noChangeAspect="1"/>
          </p:cNvPicPr>
          <p:nvPr/>
        </p:nvPicPr>
        <p:blipFill>
          <a:blip r:embed="rId1"/>
          <a:stretch>
            <a:fillRect/>
          </a:stretch>
        </p:blipFill>
        <p:spPr>
          <a:xfrm rot="21600000">
            <a:off x="0" y="22135"/>
            <a:ext cx="12192000" cy="6857997"/>
          </a:xfrm>
          <a:prstGeom prst="rect">
            <a:avLst/>
          </a:prstGeom>
        </p:spPr>
      </p:pic>
      <p:sp>
        <p:nvSpPr>
          <p:cNvPr id="33"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34" name="picture 34"/>
          <p:cNvPicPr>
            <a:picLocks noChangeAspect="1"/>
          </p:cNvPicPr>
          <p:nvPr/>
        </p:nvPicPr>
        <p:blipFill>
          <a:blip r:embed="rId2"/>
          <a:stretch>
            <a:fillRect/>
          </a:stretch>
        </p:blipFill>
        <p:spPr>
          <a:xfrm rot="21600000">
            <a:off x="9484505" y="323545"/>
            <a:ext cx="546027" cy="543153"/>
          </a:xfrm>
          <a:prstGeom prst="rect">
            <a:avLst/>
          </a:prstGeom>
        </p:spPr>
      </p:pic>
      <p:grpSp>
        <p:nvGrpSpPr>
          <p:cNvPr id="2" name="Text4"/>
          <p:cNvGrpSpPr/>
          <p:nvPr>
            <p:custDataLst>
              <p:tags r:id="rId3"/>
            </p:custDataLst>
          </p:nvPr>
        </p:nvGrpSpPr>
        <p:grpSpPr>
          <a:xfrm>
            <a:off x="5991225" y="1370330"/>
            <a:ext cx="3287395" cy="1270000"/>
            <a:chOff x="2757713" y="1462326"/>
            <a:chExt cx="3189061" cy="954094"/>
          </a:xfrm>
        </p:grpSpPr>
        <p:sp>
          <p:nvSpPr>
            <p:cNvPr id="4" name="Text2"/>
            <p:cNvSpPr/>
            <p:nvPr>
              <p:custDataLst>
                <p:tags r:id="rId4"/>
              </p:custDataLst>
            </p:nvPr>
          </p:nvSpPr>
          <p:spPr>
            <a:xfrm>
              <a:off x="2757713" y="2047088"/>
              <a:ext cx="3189061" cy="369332"/>
            </a:xfrm>
            <a:prstGeom prst="rect">
              <a:avLst/>
            </a:prstGeom>
          </p:spPr>
          <p:txBody>
            <a:bodyPr wrap="square">
              <a:noAutofit/>
            </a:bodyPr>
            <a:lstStyle/>
            <a:p>
              <a:r>
                <a:rPr lang="zh-CN" altLang="en-US" sz="3200" b="1" dirty="0">
                  <a:solidFill>
                    <a:schemeClr val="tx2"/>
                  </a:solidFill>
                  <a:latin typeface="Georgia" panose="02040502050405020303" charset="0"/>
                  <a:ea typeface="汉仪中宋简" panose="02010600000101010101" charset="-122"/>
                </a:rPr>
                <a:t>项目概述</a:t>
              </a:r>
              <a:endParaRPr lang="en-US" altLang="zh-CN" sz="3200" b="1" dirty="0">
                <a:solidFill>
                  <a:schemeClr val="tx2"/>
                </a:solidFill>
                <a:latin typeface="Georgia" panose="02040502050405020303" charset="0"/>
                <a:ea typeface="汉仪中宋简" panose="02010600000101010101" charset="-122"/>
              </a:endParaRPr>
            </a:p>
            <a:p>
              <a:endParaRPr lang="en-US" altLang="zh-CN" sz="3200" b="1" dirty="0">
                <a:solidFill>
                  <a:schemeClr val="tx2"/>
                </a:solidFill>
                <a:latin typeface="Georgia" panose="02040502050405020303" charset="0"/>
                <a:ea typeface="汉仪中宋简" panose="02010600000101010101" charset="-122"/>
              </a:endParaRPr>
            </a:p>
          </p:txBody>
        </p:sp>
        <p:sp>
          <p:nvSpPr>
            <p:cNvPr id="5" name="Text3"/>
            <p:cNvSpPr/>
            <p:nvPr>
              <p:custDataLst>
                <p:tags r:id="rId5"/>
              </p:custDataLst>
            </p:nvPr>
          </p:nvSpPr>
          <p:spPr>
            <a:xfrm>
              <a:off x="2787478" y="1462326"/>
              <a:ext cx="1776103" cy="584775"/>
            </a:xfrm>
            <a:prstGeom prst="rect">
              <a:avLst/>
            </a:prstGeom>
          </p:spPr>
          <p:txBody>
            <a:bodyPr wrap="none">
              <a:normAutofit/>
            </a:bodyPr>
            <a:lstStyle/>
            <a:p>
              <a:r>
                <a:rPr lang="en-US" altLang="ko-KR" sz="3200" b="1" dirty="0">
                  <a:solidFill>
                    <a:schemeClr val="tx2"/>
                  </a:solidFill>
                  <a:latin typeface="微软雅黑" panose="020B0503020204020204" charset="-122"/>
                  <a:ea typeface="微软雅黑" panose="020B0503020204020204" charset="-122"/>
                </a:rPr>
                <a:t>01</a:t>
              </a:r>
              <a:endParaRPr lang="ko-KR" altLang="en-US" sz="3200" b="1" dirty="0">
                <a:solidFill>
                  <a:schemeClr val="tx2"/>
                </a:solidFill>
                <a:latin typeface="微软雅黑" panose="020B0503020204020204" charset="-122"/>
              </a:endParaRPr>
            </a:p>
          </p:txBody>
        </p:sp>
      </p:grpSp>
      <p:sp>
        <p:nvSpPr>
          <p:cNvPr id="6" name="TextBox"/>
          <p:cNvSpPr txBox="1"/>
          <p:nvPr/>
        </p:nvSpPr>
        <p:spPr>
          <a:xfrm>
            <a:off x="2415986" y="4077826"/>
            <a:ext cx="1536065" cy="368300"/>
          </a:xfrm>
          <a:prstGeom prst="rect">
            <a:avLst/>
          </a:prstGeom>
          <a:noFill/>
        </p:spPr>
        <p:txBody>
          <a:bodyPr wrap="square" rtlCol="0">
            <a:spAutoFit/>
          </a:bodyPr>
          <a:lstStyle/>
          <a:p>
            <a:r>
              <a:rPr lang="en-US" altLang="ko-KR" dirty="0">
                <a:solidFill>
                  <a:schemeClr val="tx2"/>
                </a:solidFill>
                <a:latin typeface="Georgia" panose="02040502050405020303" charset="0"/>
                <a:ea typeface="汉仪劲楷简" panose="00020600040101010101" charset="-122"/>
                <a:cs typeface="Arial" panose="020B0604020202020204" pitchFamily="34" charset="0"/>
              </a:rPr>
              <a:t>  Contents</a:t>
            </a:r>
            <a:endParaRPr lang="en-US" altLang="ko-KR" dirty="0">
              <a:solidFill>
                <a:schemeClr val="tx2"/>
              </a:solidFill>
              <a:latin typeface="Georgia" panose="02040502050405020303" charset="0"/>
              <a:ea typeface="汉仪劲楷简" panose="00020600040101010101" charset="-122"/>
              <a:cs typeface="Arial" panose="020B0604020202020204" pitchFamily="34" charset="0"/>
            </a:endParaRPr>
          </a:p>
        </p:txBody>
      </p:sp>
      <p:sp>
        <p:nvSpPr>
          <p:cNvPr id="7" name="TextBox"/>
          <p:cNvSpPr txBox="1"/>
          <p:nvPr/>
        </p:nvSpPr>
        <p:spPr>
          <a:xfrm>
            <a:off x="2415986" y="3247246"/>
            <a:ext cx="1536065" cy="829945"/>
          </a:xfrm>
          <a:prstGeom prst="rect">
            <a:avLst/>
          </a:prstGeom>
          <a:noFill/>
        </p:spPr>
        <p:txBody>
          <a:bodyPr wrap="square" rtlCol="0">
            <a:spAutoFit/>
          </a:bodyPr>
          <a:lstStyle/>
          <a:p>
            <a:r>
              <a:rPr lang="zh-CN" altLang="en-US" sz="4800" b="1" dirty="0">
                <a:solidFill>
                  <a:schemeClr val="tx2"/>
                </a:solidFill>
                <a:latin typeface="Georgia" panose="02040502050405020303" charset="0"/>
                <a:ea typeface="汉仪劲楷简" panose="00020600040101010101" charset="-122"/>
                <a:cs typeface="Arial" panose="020B0604020202020204" pitchFamily="34" charset="0"/>
              </a:rPr>
              <a:t>目录</a:t>
            </a:r>
            <a:endParaRPr lang="zh-CN" altLang="en-US" sz="4800" b="1" dirty="0">
              <a:solidFill>
                <a:schemeClr val="tx2"/>
              </a:solidFill>
              <a:latin typeface="Georgia" panose="02040502050405020303" charset="0"/>
              <a:ea typeface="汉仪劲楷简" panose="00020600040101010101" charset="-122"/>
              <a:cs typeface="Arial" panose="020B0604020202020204" pitchFamily="34" charset="0"/>
            </a:endParaRPr>
          </a:p>
        </p:txBody>
      </p:sp>
      <p:grpSp>
        <p:nvGrpSpPr>
          <p:cNvPr id="8" name="Text8"/>
          <p:cNvGrpSpPr/>
          <p:nvPr>
            <p:custDataLst>
              <p:tags r:id="rId6"/>
            </p:custDataLst>
          </p:nvPr>
        </p:nvGrpSpPr>
        <p:grpSpPr>
          <a:xfrm>
            <a:off x="5991224" y="4646615"/>
            <a:ext cx="3188970" cy="1139673"/>
            <a:chOff x="2594119" y="928919"/>
            <a:chExt cx="3189061" cy="704778"/>
          </a:xfrm>
        </p:grpSpPr>
        <p:sp>
          <p:nvSpPr>
            <p:cNvPr id="10" name="Text6"/>
            <p:cNvSpPr/>
            <p:nvPr>
              <p:custDataLst>
                <p:tags r:id="rId7"/>
              </p:custDataLst>
            </p:nvPr>
          </p:nvSpPr>
          <p:spPr>
            <a:xfrm>
              <a:off x="2594119" y="1264365"/>
              <a:ext cx="3189061" cy="369332"/>
            </a:xfrm>
            <a:prstGeom prst="rect">
              <a:avLst/>
            </a:prstGeom>
          </p:spPr>
          <p:txBody>
            <a:bodyPr wrap="square">
              <a:normAutofit/>
            </a:bodyPr>
            <a:lstStyle/>
            <a:p>
              <a:r>
                <a:rPr lang="zh-CN" altLang="ko-KR" sz="3200" b="1" dirty="0">
                  <a:solidFill>
                    <a:schemeClr val="tx2"/>
                  </a:solidFill>
                  <a:latin typeface="Georgia" panose="02040502050405020303" charset="0"/>
                  <a:ea typeface="汉仪中宋简" panose="02010600000101010101" charset="-122"/>
                </a:rPr>
                <a:t>成果展示</a:t>
              </a:r>
              <a:endParaRPr lang="zh-CN" altLang="ko-KR" sz="3200" b="1" dirty="0">
                <a:solidFill>
                  <a:schemeClr val="tx2"/>
                </a:solidFill>
                <a:latin typeface="Georgia" panose="02040502050405020303" charset="0"/>
                <a:ea typeface="汉仪中宋简" panose="02010600000101010101" charset="-122"/>
              </a:endParaRPr>
            </a:p>
          </p:txBody>
        </p:sp>
        <p:sp>
          <p:nvSpPr>
            <p:cNvPr id="11" name="Text7"/>
            <p:cNvSpPr/>
            <p:nvPr>
              <p:custDataLst>
                <p:tags r:id="rId8"/>
              </p:custDataLst>
            </p:nvPr>
          </p:nvSpPr>
          <p:spPr>
            <a:xfrm>
              <a:off x="2615711" y="928919"/>
              <a:ext cx="1776146" cy="448448"/>
            </a:xfrm>
            <a:prstGeom prst="rect">
              <a:avLst/>
            </a:prstGeom>
          </p:spPr>
          <p:txBody>
            <a:bodyPr wrap="none">
              <a:noAutofit/>
            </a:bodyPr>
            <a:lstStyle/>
            <a:p>
              <a:r>
                <a:rPr lang="en-US" altLang="ko-KR" sz="3200" b="1" dirty="0">
                  <a:solidFill>
                    <a:schemeClr val="tx2"/>
                  </a:solidFill>
                  <a:latin typeface="微软雅黑" panose="020B0503020204020204" charset="-122"/>
                  <a:ea typeface="微软雅黑" panose="020B0503020204020204" charset="-122"/>
                </a:rPr>
                <a:t>03</a:t>
              </a:r>
              <a:endParaRPr lang="en-US" altLang="ko-KR" sz="3200" b="1" dirty="0">
                <a:solidFill>
                  <a:schemeClr val="tx2"/>
                </a:solidFill>
                <a:latin typeface="微软雅黑" panose="020B0503020204020204" charset="-122"/>
                <a:ea typeface="微软雅黑" panose="020B0503020204020204" charset="-122"/>
              </a:endParaRPr>
            </a:p>
          </p:txBody>
        </p:sp>
      </p:grpSp>
      <p:grpSp>
        <p:nvGrpSpPr>
          <p:cNvPr id="17" name="Text16"/>
          <p:cNvGrpSpPr/>
          <p:nvPr>
            <p:custDataLst>
              <p:tags r:id="rId9"/>
            </p:custDataLst>
          </p:nvPr>
        </p:nvGrpSpPr>
        <p:grpSpPr>
          <a:xfrm>
            <a:off x="6012815" y="3097412"/>
            <a:ext cx="3342005" cy="1239491"/>
            <a:chOff x="2690947" y="1389520"/>
            <a:chExt cx="3342005" cy="1215598"/>
          </a:xfrm>
        </p:grpSpPr>
        <p:sp>
          <p:nvSpPr>
            <p:cNvPr id="20" name="Text14"/>
            <p:cNvSpPr/>
            <p:nvPr>
              <p:custDataLst>
                <p:tags r:id="rId10"/>
              </p:custDataLst>
            </p:nvPr>
          </p:nvSpPr>
          <p:spPr>
            <a:xfrm>
              <a:off x="2690947" y="2047748"/>
              <a:ext cx="3342005" cy="557370"/>
            </a:xfrm>
            <a:prstGeom prst="rect">
              <a:avLst/>
            </a:prstGeom>
          </p:spPr>
          <p:txBody>
            <a:bodyPr wrap="square">
              <a:noAutofit/>
            </a:bodyPr>
            <a:lstStyle/>
            <a:p>
              <a:r>
                <a:rPr lang="zh-CN" altLang="en-US" sz="3200" b="1" dirty="0">
                  <a:solidFill>
                    <a:schemeClr val="tx2"/>
                  </a:solidFill>
                  <a:latin typeface="Georgia" panose="02040502050405020303" charset="0"/>
                  <a:ea typeface="汉仪中宋简" panose="02010600000101010101" charset="-122"/>
                </a:rPr>
                <a:t>架构设计</a:t>
              </a:r>
              <a:endParaRPr lang="zh-CN" altLang="en-US" sz="3200" b="1" dirty="0">
                <a:solidFill>
                  <a:schemeClr val="tx2"/>
                </a:solidFill>
                <a:latin typeface="Georgia" panose="02040502050405020303" charset="0"/>
                <a:ea typeface="汉仪中宋简" panose="02010600000101010101" charset="-122"/>
              </a:endParaRPr>
            </a:p>
          </p:txBody>
        </p:sp>
        <p:sp>
          <p:nvSpPr>
            <p:cNvPr id="21" name="Text15"/>
            <p:cNvSpPr/>
            <p:nvPr>
              <p:custDataLst>
                <p:tags r:id="rId11"/>
              </p:custDataLst>
            </p:nvPr>
          </p:nvSpPr>
          <p:spPr>
            <a:xfrm>
              <a:off x="2700040" y="1389520"/>
              <a:ext cx="1776103" cy="584775"/>
            </a:xfrm>
            <a:prstGeom prst="rect">
              <a:avLst/>
            </a:prstGeom>
          </p:spPr>
          <p:txBody>
            <a:bodyPr wrap="none">
              <a:noAutofit/>
            </a:bodyPr>
            <a:lstStyle/>
            <a:p>
              <a:r>
                <a:rPr lang="en-US" altLang="ko-KR" sz="3600" b="1" dirty="0">
                  <a:solidFill>
                    <a:schemeClr val="tx2"/>
                  </a:solidFill>
                  <a:latin typeface="微软雅黑" panose="020B0503020204020204" charset="-122"/>
                  <a:ea typeface="微软雅黑" panose="020B0503020204020204" charset="-122"/>
                </a:rPr>
                <a:t>02</a:t>
              </a:r>
              <a:endParaRPr lang="en-US" altLang="ko-KR" sz="3600" b="1" dirty="0">
                <a:solidFill>
                  <a:schemeClr val="tx2"/>
                </a:solidFill>
                <a:latin typeface="微软雅黑" panose="020B0503020204020204" charset="-122"/>
                <a:ea typeface="微软雅黑" panose="020B0503020204020204" charset="-122"/>
              </a:endParaRPr>
            </a:p>
          </p:txBody>
        </p:sp>
      </p:grpSp>
      <p:sp>
        <p:nvSpPr>
          <p:cNvPr id="37" name="任意多边形: 形状 36"/>
          <p:cNvSpPr/>
          <p:nvPr>
            <p:custDataLst>
              <p:tags r:id="rId12"/>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38" name="图片 37" descr="校徽抠图"/>
          <p:cNvPicPr>
            <a:picLocks noChangeAspect="1"/>
          </p:cNvPicPr>
          <p:nvPr>
            <p:custDataLst>
              <p:tags r:id="rId13"/>
            </p:custDataLst>
          </p:nvPr>
        </p:nvPicPr>
        <p:blipFill>
          <a:blip r:embed="rId14"/>
          <a:stretch>
            <a:fillRect/>
          </a:stretch>
        </p:blipFill>
        <p:spPr>
          <a:xfrm>
            <a:off x="-102441" y="-252654"/>
            <a:ext cx="4054918" cy="1868881"/>
          </a:xfrm>
          <a:prstGeom prst="rect">
            <a:avLst/>
          </a:prstGeom>
        </p:spPr>
      </p:pic>
    </p:spTree>
    <p:custDataLst>
      <p:tags r:id="rId15"/>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6"/>
                                        </p:tgtEl>
                                        <p:attrNameLst>
                                          <p:attrName>style.opacity</p:attrName>
                                        </p:attrNameLst>
                                      </p:cBhvr>
                                      <p:tavLst>
                                        <p:tav tm="0">
                                          <p:val>
                                            <p:fltVal val="0"/>
                                          </p:val>
                                        </p:tav>
                                        <p:tav tm="100000">
                                          <p:val>
                                            <p:fltVal val="1"/>
                                          </p:val>
                                        </p:tav>
                                      </p:tavLst>
                                    </p:anim>
                                  </p:childTnLst>
                                </p:cTn>
                              </p:par>
                            </p:childTnLst>
                          </p:cTn>
                        </p:par>
                      </p:childTnLst>
                    </p:cTn>
                  </p:par>
                  <p:par>
                    <p:cTn id="10" fill="hold">
                      <p:stCondLst>
                        <p:cond delay="indefinite"/>
                      </p:stCondLst>
                      <p:childTnLst>
                        <p:par>
                          <p:cTn id="11" fill="hold">
                            <p:stCondLst>
                              <p:cond delay="0"/>
                            </p:stCondLst>
                            <p:childTnLst>
                              <p:par>
                                <p:cTn id="12" presetID="23" presetClass="entr" presetSubtype="28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strVal val="4/3*#ppt_w"/>
                                          </p:val>
                                        </p:tav>
                                        <p:tav tm="100000">
                                          <p:val>
                                            <p:strVal val="#ppt_w"/>
                                          </p:val>
                                        </p:tav>
                                      </p:tavLst>
                                    </p:anim>
                                    <p:anim calcmode="lin" valueType="num">
                                      <p:cBhvr>
                                        <p:cTn id="15" dur="500" fill="hold"/>
                                        <p:tgtEl>
                                          <p:spTgt spid="2"/>
                                        </p:tgtEl>
                                        <p:attrNameLst>
                                          <p:attrName>ppt_h</p:attrName>
                                        </p:attrNameLst>
                                      </p:cBhvr>
                                      <p:tavLst>
                                        <p:tav tm="0">
                                          <p:val>
                                            <p:strVal val="4/3*#ppt_h"/>
                                          </p:val>
                                        </p:tav>
                                        <p:tav tm="100000">
                                          <p:val>
                                            <p:strVal val="#ppt_h"/>
                                          </p:val>
                                        </p:tav>
                                      </p:tavLst>
                                    </p:anim>
                                    <p:anim to="" calcmode="lin" valueType="num">
                                      <p:cBhvr>
                                        <p:cTn id="16" dur="500" fill="hold">
                                          <p:stCondLst>
                                            <p:cond delay="0"/>
                                          </p:stCondLst>
                                        </p:cTn>
                                        <p:tgtEl>
                                          <p:spTgt spid="2"/>
                                        </p:tgtEl>
                                        <p:attrNameLst>
                                          <p:attrName>ppt_x</p:attrName>
                                        </p:attrNameLst>
                                      </p:cBhvr>
                                      <p:tavLst>
                                        <p:tav tm="0">
                                          <p:val>
                                            <p:strVal val="#ppt_x+0.13896008"/>
                                          </p:val>
                                        </p:tav>
                                        <p:tav tm="100000">
                                          <p:val>
                                            <p:strVal val="#ppt_x+0.13896008"/>
                                          </p:val>
                                        </p:tav>
                                      </p:tavLst>
                                    </p:anim>
                                    <p:anim to="" calcmode="lin" valueType="num">
                                      <p:cBhvr>
                                        <p:cTn id="17" dur="500" fill="hold">
                                          <p:stCondLst>
                                            <p:cond delay="0"/>
                                          </p:stCondLst>
                                        </p:cTn>
                                        <p:tgtEl>
                                          <p:spTgt spid="2"/>
                                        </p:tgtEl>
                                        <p:attrNameLst>
                                          <p:attrName>ppt_y</p:attrName>
                                        </p:attrNameLst>
                                      </p:cBhvr>
                                      <p:tavLst>
                                        <p:tav tm="0">
                                          <p:val>
                                            <p:strVal val="#ppt_y+0.23027779"/>
                                          </p:val>
                                        </p:tav>
                                        <p:tav tm="100000">
                                          <p:val>
                                            <p:strVal val="#ppt_y+0.23027779"/>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28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strVal val="4/3*#ppt_w"/>
                                          </p:val>
                                        </p:tav>
                                        <p:tav tm="100000">
                                          <p:val>
                                            <p:strVal val="#ppt_w"/>
                                          </p:val>
                                        </p:tav>
                                      </p:tavLst>
                                    </p:anim>
                                    <p:anim calcmode="lin" valueType="num">
                                      <p:cBhvr>
                                        <p:cTn id="23" dur="500" fill="hold"/>
                                        <p:tgtEl>
                                          <p:spTgt spid="17"/>
                                        </p:tgtEl>
                                        <p:attrNameLst>
                                          <p:attrName>ppt_h</p:attrName>
                                        </p:attrNameLst>
                                      </p:cBhvr>
                                      <p:tavLst>
                                        <p:tav tm="0">
                                          <p:val>
                                            <p:strVal val="4/3*#ppt_h"/>
                                          </p:val>
                                        </p:tav>
                                        <p:tav tm="100000">
                                          <p:val>
                                            <p:strVal val="#ppt_h"/>
                                          </p:val>
                                        </p:tav>
                                      </p:tavLst>
                                    </p:anim>
                                    <p:anim to="" calcmode="lin" valueType="num">
                                      <p:cBhvr>
                                        <p:cTn id="24" dur="500" fill="hold">
                                          <p:stCondLst>
                                            <p:cond delay="0"/>
                                          </p:stCondLst>
                                        </p:cTn>
                                        <p:tgtEl>
                                          <p:spTgt spid="17"/>
                                        </p:tgtEl>
                                        <p:attrNameLst>
                                          <p:attrName>ppt_x</p:attrName>
                                        </p:attrNameLst>
                                      </p:cBhvr>
                                      <p:tavLst>
                                        <p:tav tm="0">
                                          <p:val>
                                            <p:strVal val="#ppt_x+0"/>
                                          </p:val>
                                        </p:tav>
                                        <p:tav tm="100000">
                                          <p:val>
                                            <p:strVal val="#ppt_x+0"/>
                                          </p:val>
                                        </p:tav>
                                      </p:tavLst>
                                    </p:anim>
                                    <p:anim to="" calcmode="lin" valueType="num">
                                      <p:cBhvr>
                                        <p:cTn id="25" dur="500" fill="hold">
                                          <p:stCondLst>
                                            <p:cond delay="0"/>
                                          </p:stCondLst>
                                        </p:cTn>
                                        <p:tgtEl>
                                          <p:spTgt spid="17"/>
                                        </p:tgtEl>
                                        <p:attrNameLst>
                                          <p:attrName>ppt_y</p:attrName>
                                        </p:attrNameLst>
                                      </p:cBhvr>
                                      <p:tavLst>
                                        <p:tav tm="0">
                                          <p:val>
                                            <p:strVal val="#ppt_y+0.23018517"/>
                                          </p:val>
                                        </p:tav>
                                        <p:tav tm="100000">
                                          <p:val>
                                            <p:strVal val="#ppt_y+0.23018517"/>
                                          </p:val>
                                        </p:tav>
                                      </p:tavLst>
                                    </p:anim>
                                  </p:childTnLst>
                                </p:cTn>
                              </p:par>
                              <p:par>
                                <p:cTn id="26" presetID="35" presetClass="path" presetSubtype="0" accel="50000" decel="50000" fill="hold" nodeType="withEffect">
                                  <p:stCondLst>
                                    <p:cond delay="0"/>
                                  </p:stCondLst>
                                  <p:childTnLst>
                                    <p:anim to="" calcmode="lin" valueType="num">
                                      <p:cBhvr>
                                        <p:cTn id="27" dur="500" fill="hold">
                                          <p:stCondLst>
                                            <p:cond delay="0"/>
                                          </p:stCondLst>
                                        </p:cTn>
                                        <p:tgtEl>
                                          <p:spTgt spid="2"/>
                                        </p:tgtEl>
                                        <p:attrNameLst>
                                          <p:attrName>ppt_x</p:attrName>
                                        </p:attrNameLst>
                                      </p:cBhvr>
                                      <p:tavLst>
                                        <p:tav tm="0">
                                          <p:val>
                                            <p:strVal val="ppt_x"/>
                                          </p:val>
                                        </p:tav>
                                        <p:tav tm="100000">
                                          <p:val>
                                            <p:strVal val="#ppt_x+0"/>
                                          </p:val>
                                        </p:tav>
                                      </p:tavLst>
                                    </p:anim>
                                    <p:anim to="" calcmode="lin" valueType="num">
                                      <p:cBhvr>
                                        <p:cTn id="28" dur="500" fill="hold">
                                          <p:stCondLst>
                                            <p:cond delay="0"/>
                                          </p:stCondLst>
                                        </p:cTn>
                                        <p:tgtEl>
                                          <p:spTgt spid="2"/>
                                        </p:tgtEl>
                                        <p:attrNameLst>
                                          <p:attrName>ppt_y</p:attrName>
                                        </p:attrNameLst>
                                      </p:cBhvr>
                                      <p:tavLst>
                                        <p:tav tm="0">
                                          <p:val>
                                            <p:strVal val="ppt_y"/>
                                          </p:val>
                                        </p:tav>
                                        <p:tav tm="100000">
                                          <p:val>
                                            <p:strVal val="#ppt_y+0.23018517"/>
                                          </p:val>
                                        </p:tav>
                                      </p:tavLst>
                                    </p:anim>
                                    <p:anim to="" calcmode="lin" valueType="num">
                                      <p:cBhvr>
                                        <p:cTn id="29"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30" dur="500" fill="hold">
                                          <p:stCondLst>
                                            <p:cond delay="0"/>
                                          </p:stCondLst>
                                        </p:cTn>
                                        <p:tgtEl>
                                          <p:spTgt spid="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28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strVal val="4/3*#ppt_w"/>
                                          </p:val>
                                        </p:tav>
                                        <p:tav tm="100000">
                                          <p:val>
                                            <p:strVal val="#ppt_w"/>
                                          </p:val>
                                        </p:tav>
                                      </p:tavLst>
                                    </p:anim>
                                    <p:anim calcmode="lin" valueType="num">
                                      <p:cBhvr>
                                        <p:cTn id="36" dur="500" fill="hold"/>
                                        <p:tgtEl>
                                          <p:spTgt spid="8"/>
                                        </p:tgtEl>
                                        <p:attrNameLst>
                                          <p:attrName>ppt_h</p:attrName>
                                        </p:attrNameLst>
                                      </p:cBhvr>
                                      <p:tavLst>
                                        <p:tav tm="0">
                                          <p:val>
                                            <p:strVal val="4/3*#ppt_h"/>
                                          </p:val>
                                        </p:tav>
                                        <p:tav tm="100000">
                                          <p:val>
                                            <p:strVal val="#ppt_h"/>
                                          </p:val>
                                        </p:tav>
                                      </p:tavLst>
                                    </p:anim>
                                    <p:anim to="" calcmode="lin" valueType="num">
                                      <p:cBhvr>
                                        <p:cTn id="37" dur="500" fill="hold">
                                          <p:stCondLst>
                                            <p:cond delay="0"/>
                                          </p:stCondLst>
                                        </p:cTn>
                                        <p:tgtEl>
                                          <p:spTgt spid="8"/>
                                        </p:tgtEl>
                                        <p:attrNameLst>
                                          <p:attrName>ppt_x</p:attrName>
                                        </p:attrNameLst>
                                      </p:cBhvr>
                                      <p:tavLst>
                                        <p:tav tm="0">
                                          <p:val>
                                            <p:strVal val="#ppt_x+0"/>
                                          </p:val>
                                        </p:tav>
                                        <p:tav tm="100000">
                                          <p:val>
                                            <p:strVal val="#ppt_x+0"/>
                                          </p:val>
                                        </p:tav>
                                      </p:tavLst>
                                    </p:anim>
                                    <p:anim to="" calcmode="lin" valueType="num">
                                      <p:cBhvr>
                                        <p:cTn id="38" dur="500" fill="hold">
                                          <p:stCondLst>
                                            <p:cond delay="0"/>
                                          </p:stCondLst>
                                        </p:cTn>
                                        <p:tgtEl>
                                          <p:spTgt spid="8"/>
                                        </p:tgtEl>
                                        <p:attrNameLst>
                                          <p:attrName>ppt_y</p:attrName>
                                        </p:attrNameLst>
                                      </p:cBhvr>
                                      <p:tavLst>
                                        <p:tav tm="0">
                                          <p:val>
                                            <p:strVal val="#ppt_y+0.11518521"/>
                                          </p:val>
                                        </p:tav>
                                        <p:tav tm="100000">
                                          <p:val>
                                            <p:strVal val="#ppt_y+0.11518521"/>
                                          </p:val>
                                        </p:tav>
                                      </p:tavLst>
                                    </p:anim>
                                  </p:childTnLst>
                                </p:cTn>
                              </p:par>
                              <p:par>
                                <p:cTn id="39" presetID="35" presetClass="path" presetSubtype="0" accel="50000" decel="50000" fill="hold" nodeType="withEffect">
                                  <p:stCondLst>
                                    <p:cond delay="0"/>
                                  </p:stCondLst>
                                  <p:childTnLst>
                                    <p:anim to="" calcmode="lin" valueType="num">
                                      <p:cBhvr>
                                        <p:cTn id="40" dur="500" fill="hold">
                                          <p:stCondLst>
                                            <p:cond delay="0"/>
                                          </p:stCondLst>
                                        </p:cTn>
                                        <p:tgtEl>
                                          <p:spTgt spid="2"/>
                                        </p:tgtEl>
                                        <p:attrNameLst>
                                          <p:attrName>ppt_x</p:attrName>
                                        </p:attrNameLst>
                                      </p:cBhvr>
                                      <p:tavLst>
                                        <p:tav tm="0">
                                          <p:val>
                                            <p:strVal val="ppt_x"/>
                                          </p:val>
                                        </p:tav>
                                        <p:tav tm="100000">
                                          <p:val>
                                            <p:strVal val="#ppt_x+0"/>
                                          </p:val>
                                        </p:tav>
                                      </p:tavLst>
                                    </p:anim>
                                    <p:anim to="" calcmode="lin" valueType="num">
                                      <p:cBhvr>
                                        <p:cTn id="41" dur="500" fill="hold">
                                          <p:stCondLst>
                                            <p:cond delay="0"/>
                                          </p:stCondLst>
                                        </p:cTn>
                                        <p:tgtEl>
                                          <p:spTgt spid="2"/>
                                        </p:tgtEl>
                                        <p:attrNameLst>
                                          <p:attrName>ppt_y</p:attrName>
                                        </p:attrNameLst>
                                      </p:cBhvr>
                                      <p:tavLst>
                                        <p:tav tm="0">
                                          <p:val>
                                            <p:strVal val="ppt_y"/>
                                          </p:val>
                                        </p:tav>
                                        <p:tav tm="100000">
                                          <p:val>
                                            <p:strVal val="#ppt_y+0.11518521"/>
                                          </p:val>
                                        </p:tav>
                                      </p:tavLst>
                                    </p:anim>
                                    <p:anim to="" calcmode="lin" valueType="num">
                                      <p:cBhvr>
                                        <p:cTn id="42"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43"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44" presetID="35" presetClass="path" presetSubtype="0" accel="50000" decel="50000" fill="hold" nodeType="withEffect">
                                  <p:stCondLst>
                                    <p:cond delay="0"/>
                                  </p:stCondLst>
                                  <p:childTnLst>
                                    <p:anim to="" calcmode="lin" valueType="num">
                                      <p:cBhvr>
                                        <p:cTn id="45" dur="500" fill="hold">
                                          <p:stCondLst>
                                            <p:cond delay="0"/>
                                          </p:stCondLst>
                                        </p:cTn>
                                        <p:tgtEl>
                                          <p:spTgt spid="17"/>
                                        </p:tgtEl>
                                        <p:attrNameLst>
                                          <p:attrName>ppt_x</p:attrName>
                                        </p:attrNameLst>
                                      </p:cBhvr>
                                      <p:tavLst>
                                        <p:tav tm="0">
                                          <p:val>
                                            <p:strVal val="ppt_x"/>
                                          </p:val>
                                        </p:tav>
                                        <p:tav tm="100000">
                                          <p:val>
                                            <p:strVal val="#ppt_x+0"/>
                                          </p:val>
                                        </p:tav>
                                      </p:tavLst>
                                    </p:anim>
                                    <p:anim to="" calcmode="lin" valueType="num">
                                      <p:cBhvr>
                                        <p:cTn id="46" dur="500" fill="hold">
                                          <p:stCondLst>
                                            <p:cond delay="0"/>
                                          </p:stCondLst>
                                        </p:cTn>
                                        <p:tgtEl>
                                          <p:spTgt spid="17"/>
                                        </p:tgtEl>
                                        <p:attrNameLst>
                                          <p:attrName>ppt_y</p:attrName>
                                        </p:attrNameLst>
                                      </p:cBhvr>
                                      <p:tavLst>
                                        <p:tav tm="0">
                                          <p:val>
                                            <p:strVal val="ppt_y"/>
                                          </p:val>
                                        </p:tav>
                                        <p:tav tm="100000">
                                          <p:val>
                                            <p:strVal val="#ppt_y+0.11518521"/>
                                          </p:val>
                                        </p:tav>
                                      </p:tavLst>
                                    </p:anim>
                                    <p:anim to="" calcmode="lin" valueType="num">
                                      <p:cBhvr>
                                        <p:cTn id="47" dur="500" fill="hold">
                                          <p:stCondLst>
                                            <p:cond delay="0"/>
                                          </p:stCondLst>
                                        </p:cTn>
                                        <p:tgtEl>
                                          <p:spTgt spid="17"/>
                                        </p:tgtEl>
                                        <p:attrNameLst>
                                          <p:attrName>ppt_w</p:attrName>
                                        </p:attrNameLst>
                                      </p:cBhvr>
                                      <p:tavLst>
                                        <p:tav tm="0">
                                          <p:val>
                                            <p:strVal val="ppt_w"/>
                                          </p:val>
                                        </p:tav>
                                        <p:tav tm="100000">
                                          <p:val>
                                            <p:strVal val="#ppt_w"/>
                                          </p:val>
                                        </p:tav>
                                      </p:tavLst>
                                    </p:anim>
                                    <p:anim to="" calcmode="lin" valueType="num">
                                      <p:cBhvr>
                                        <p:cTn id="48"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49" presetID="35" presetClass="path" presetSubtype="0" accel="50000" decel="50000" fill="hold" nodeType="withEffect">
                                  <p:stCondLst>
                                    <p:cond delay="0"/>
                                  </p:stCondLst>
                                  <p:childTnLst>
                                    <p:anim to="" calcmode="lin" valueType="num">
                                      <p:cBhvr>
                                        <p:cTn id="50" dur="500" fill="hold">
                                          <p:stCondLst>
                                            <p:cond delay="0"/>
                                          </p:stCondLst>
                                        </p:cTn>
                                        <p:tgtEl>
                                          <p:spTgt spid="2"/>
                                        </p:tgtEl>
                                        <p:attrNameLst>
                                          <p:attrName>ppt_x</p:attrName>
                                        </p:attrNameLst>
                                      </p:cBhvr>
                                      <p:tavLst>
                                        <p:tav tm="0">
                                          <p:val>
                                            <p:strVal val="ppt_x"/>
                                          </p:val>
                                        </p:tav>
                                        <p:tav tm="100000">
                                          <p:val>
                                            <p:strVal val="#ppt_x+0"/>
                                          </p:val>
                                        </p:tav>
                                      </p:tavLst>
                                    </p:anim>
                                    <p:anim to="" calcmode="lin" valueType="num">
                                      <p:cBhvr>
                                        <p:cTn id="51" dur="500" fill="hold">
                                          <p:stCondLst>
                                            <p:cond delay="0"/>
                                          </p:stCondLst>
                                        </p:cTn>
                                        <p:tgtEl>
                                          <p:spTgt spid="2"/>
                                        </p:tgtEl>
                                        <p:attrNameLst>
                                          <p:attrName>ppt_y</p:attrName>
                                        </p:attrNameLst>
                                      </p:cBhvr>
                                      <p:tavLst>
                                        <p:tav tm="0">
                                          <p:val>
                                            <p:strVal val="ppt_y"/>
                                          </p:val>
                                        </p:tav>
                                        <p:tav tm="100000">
                                          <p:val>
                                            <p:strVal val="#ppt_y+0.11509258"/>
                                          </p:val>
                                        </p:tav>
                                      </p:tavLst>
                                    </p:anim>
                                    <p:anim to="" calcmode="lin" valueType="num">
                                      <p:cBhvr>
                                        <p:cTn id="52"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53"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54" presetID="35" presetClass="path" presetSubtype="0" accel="50000" decel="50000" fill="hold" nodeType="withEffect">
                                  <p:stCondLst>
                                    <p:cond delay="0"/>
                                  </p:stCondLst>
                                  <p:childTnLst>
                                    <p:anim to="" calcmode="lin" valueType="num">
                                      <p:cBhvr>
                                        <p:cTn id="55" dur="500" fill="hold">
                                          <p:stCondLst>
                                            <p:cond delay="0"/>
                                          </p:stCondLst>
                                        </p:cTn>
                                        <p:tgtEl>
                                          <p:spTgt spid="17"/>
                                        </p:tgtEl>
                                        <p:attrNameLst>
                                          <p:attrName>ppt_x</p:attrName>
                                        </p:attrNameLst>
                                      </p:cBhvr>
                                      <p:tavLst>
                                        <p:tav tm="0">
                                          <p:val>
                                            <p:strVal val="ppt_x"/>
                                          </p:val>
                                        </p:tav>
                                        <p:tav tm="100000">
                                          <p:val>
                                            <p:strVal val="#ppt_x+0"/>
                                          </p:val>
                                        </p:tav>
                                      </p:tavLst>
                                    </p:anim>
                                    <p:anim to="" calcmode="lin" valueType="num">
                                      <p:cBhvr>
                                        <p:cTn id="56" dur="500" fill="hold">
                                          <p:stCondLst>
                                            <p:cond delay="0"/>
                                          </p:stCondLst>
                                        </p:cTn>
                                        <p:tgtEl>
                                          <p:spTgt spid="17"/>
                                        </p:tgtEl>
                                        <p:attrNameLst>
                                          <p:attrName>ppt_y</p:attrName>
                                        </p:attrNameLst>
                                      </p:cBhvr>
                                      <p:tavLst>
                                        <p:tav tm="0">
                                          <p:val>
                                            <p:strVal val="ppt_y"/>
                                          </p:val>
                                        </p:tav>
                                        <p:tav tm="100000">
                                          <p:val>
                                            <p:strVal val="#ppt_y+0.11509258"/>
                                          </p:val>
                                        </p:tav>
                                      </p:tavLst>
                                    </p:anim>
                                    <p:anim to="" calcmode="lin" valueType="num">
                                      <p:cBhvr>
                                        <p:cTn id="57" dur="500" fill="hold">
                                          <p:stCondLst>
                                            <p:cond delay="0"/>
                                          </p:stCondLst>
                                        </p:cTn>
                                        <p:tgtEl>
                                          <p:spTgt spid="17"/>
                                        </p:tgtEl>
                                        <p:attrNameLst>
                                          <p:attrName>ppt_w</p:attrName>
                                        </p:attrNameLst>
                                      </p:cBhvr>
                                      <p:tavLst>
                                        <p:tav tm="0">
                                          <p:val>
                                            <p:strVal val="ppt_w"/>
                                          </p:val>
                                        </p:tav>
                                        <p:tav tm="100000">
                                          <p:val>
                                            <p:strVal val="#ppt_w"/>
                                          </p:val>
                                        </p:tav>
                                      </p:tavLst>
                                    </p:anim>
                                    <p:anim to="" calcmode="lin" valueType="num">
                                      <p:cBhvr>
                                        <p:cTn id="58"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59" presetID="35" presetClass="path" presetSubtype="0" accel="50000" decel="50000" fill="hold" nodeType="withEffect">
                                  <p:stCondLst>
                                    <p:cond delay="0"/>
                                  </p:stCondLst>
                                  <p:childTnLst>
                                    <p:anim to="" calcmode="lin" valueType="num">
                                      <p:cBhvr>
                                        <p:cTn id="60"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61" dur="500" fill="hold">
                                          <p:stCondLst>
                                            <p:cond delay="0"/>
                                          </p:stCondLst>
                                        </p:cTn>
                                        <p:tgtEl>
                                          <p:spTgt spid="8"/>
                                        </p:tgtEl>
                                        <p:attrNameLst>
                                          <p:attrName>ppt_y</p:attrName>
                                        </p:attrNameLst>
                                      </p:cBhvr>
                                      <p:tavLst>
                                        <p:tav tm="0">
                                          <p:val>
                                            <p:strVal val="ppt_y"/>
                                          </p:val>
                                        </p:tav>
                                        <p:tav tm="100000">
                                          <p:val>
                                            <p:strVal val="#ppt_y+0.11509258"/>
                                          </p:val>
                                        </p:tav>
                                      </p:tavLst>
                                    </p:anim>
                                    <p:anim to="" calcmode="lin" valueType="num">
                                      <p:cBhvr>
                                        <p:cTn id="62"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63" dur="500" fill="hold">
                                          <p:stCondLst>
                                            <p:cond delay="0"/>
                                          </p:stCondLst>
                                        </p:cTn>
                                        <p:tgtEl>
                                          <p:spTgt spid="8"/>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35" presetClass="path" presetSubtype="0" accel="50000" decel="50000" fill="hold" nodeType="clickEffect">
                                  <p:stCondLst>
                                    <p:cond delay="0"/>
                                  </p:stCondLst>
                                  <p:childTnLst>
                                    <p:anim to="" calcmode="lin" valueType="num">
                                      <p:cBhvr>
                                        <p:cTn id="67" dur="500" fill="hold">
                                          <p:stCondLst>
                                            <p:cond delay="0"/>
                                          </p:stCondLst>
                                        </p:cTn>
                                        <p:tgtEl>
                                          <p:spTgt spid="2"/>
                                        </p:tgtEl>
                                        <p:attrNameLst>
                                          <p:attrName>ppt_x</p:attrName>
                                        </p:attrNameLst>
                                      </p:cBhvr>
                                      <p:tavLst>
                                        <p:tav tm="0">
                                          <p:val>
                                            <p:strVal val="ppt_x"/>
                                          </p:val>
                                        </p:tav>
                                        <p:tav tm="100000">
                                          <p:val>
                                            <p:strVal val="#ppt_x+0"/>
                                          </p:val>
                                        </p:tav>
                                      </p:tavLst>
                                    </p:anim>
                                    <p:anim to="" calcmode="lin" valueType="num">
                                      <p:cBhvr>
                                        <p:cTn id="68" dur="500" fill="hold">
                                          <p:stCondLst>
                                            <p:cond delay="0"/>
                                          </p:stCondLst>
                                        </p:cTn>
                                        <p:tgtEl>
                                          <p:spTgt spid="2"/>
                                        </p:tgtEl>
                                        <p:attrNameLst>
                                          <p:attrName>ppt_y</p:attrName>
                                        </p:attrNameLst>
                                      </p:cBhvr>
                                      <p:tavLst>
                                        <p:tav tm="0">
                                          <p:val>
                                            <p:strVal val="ppt_y"/>
                                          </p:val>
                                        </p:tav>
                                        <p:tav tm="100000">
                                          <p:val>
                                            <p:strVal val="#ppt_y+9.2569986E-05"/>
                                          </p:val>
                                        </p:tav>
                                      </p:tavLst>
                                    </p:anim>
                                    <p:anim to="" calcmode="lin" valueType="num">
                                      <p:cBhvr>
                                        <p:cTn id="69"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70"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71" presetID="35" presetClass="path" presetSubtype="0" accel="50000" decel="50000" fill="hold" nodeType="withEffect">
                                  <p:stCondLst>
                                    <p:cond delay="0"/>
                                  </p:stCondLst>
                                  <p:childTnLst>
                                    <p:anim to="" calcmode="lin" valueType="num">
                                      <p:cBhvr>
                                        <p:cTn id="72" dur="500" fill="hold">
                                          <p:stCondLst>
                                            <p:cond delay="0"/>
                                          </p:stCondLst>
                                        </p:cTn>
                                        <p:tgtEl>
                                          <p:spTgt spid="17"/>
                                        </p:tgtEl>
                                        <p:attrNameLst>
                                          <p:attrName>ppt_x</p:attrName>
                                        </p:attrNameLst>
                                      </p:cBhvr>
                                      <p:tavLst>
                                        <p:tav tm="0">
                                          <p:val>
                                            <p:strVal val="ppt_x"/>
                                          </p:val>
                                        </p:tav>
                                        <p:tav tm="100000">
                                          <p:val>
                                            <p:strVal val="#ppt_x+0"/>
                                          </p:val>
                                        </p:tav>
                                      </p:tavLst>
                                    </p:anim>
                                    <p:anim to="" calcmode="lin" valueType="num">
                                      <p:cBhvr>
                                        <p:cTn id="73" dur="500" fill="hold">
                                          <p:stCondLst>
                                            <p:cond delay="0"/>
                                          </p:stCondLst>
                                        </p:cTn>
                                        <p:tgtEl>
                                          <p:spTgt spid="17"/>
                                        </p:tgtEl>
                                        <p:attrNameLst>
                                          <p:attrName>ppt_y</p:attrName>
                                        </p:attrNameLst>
                                      </p:cBhvr>
                                      <p:tavLst>
                                        <p:tav tm="0">
                                          <p:val>
                                            <p:strVal val="ppt_y"/>
                                          </p:val>
                                        </p:tav>
                                        <p:tav tm="100000">
                                          <p:val>
                                            <p:strVal val="#ppt_y+9.2569986E-05"/>
                                          </p:val>
                                        </p:tav>
                                      </p:tavLst>
                                    </p:anim>
                                    <p:anim to="" calcmode="lin" valueType="num">
                                      <p:cBhvr>
                                        <p:cTn id="74" dur="500" fill="hold">
                                          <p:stCondLst>
                                            <p:cond delay="0"/>
                                          </p:stCondLst>
                                        </p:cTn>
                                        <p:tgtEl>
                                          <p:spTgt spid="17"/>
                                        </p:tgtEl>
                                        <p:attrNameLst>
                                          <p:attrName>ppt_w</p:attrName>
                                        </p:attrNameLst>
                                      </p:cBhvr>
                                      <p:tavLst>
                                        <p:tav tm="0">
                                          <p:val>
                                            <p:strVal val="ppt_w"/>
                                          </p:val>
                                        </p:tav>
                                        <p:tav tm="100000">
                                          <p:val>
                                            <p:strVal val="#ppt_w"/>
                                          </p:val>
                                        </p:tav>
                                      </p:tavLst>
                                    </p:anim>
                                    <p:anim to="" calcmode="lin" valueType="num">
                                      <p:cBhvr>
                                        <p:cTn id="75"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76" presetID="35" presetClass="path" presetSubtype="0" accel="50000" decel="50000" fill="hold" nodeType="withEffect">
                                  <p:stCondLst>
                                    <p:cond delay="0"/>
                                  </p:stCondLst>
                                  <p:childTnLst>
                                    <p:anim to="" calcmode="lin" valueType="num">
                                      <p:cBhvr>
                                        <p:cTn id="77"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78" dur="500" fill="hold">
                                          <p:stCondLst>
                                            <p:cond delay="0"/>
                                          </p:stCondLst>
                                        </p:cTn>
                                        <p:tgtEl>
                                          <p:spTgt spid="8"/>
                                        </p:tgtEl>
                                        <p:attrNameLst>
                                          <p:attrName>ppt_y</p:attrName>
                                        </p:attrNameLst>
                                      </p:cBhvr>
                                      <p:tavLst>
                                        <p:tav tm="0">
                                          <p:val>
                                            <p:strVal val="ppt_y"/>
                                          </p:val>
                                        </p:tav>
                                        <p:tav tm="100000">
                                          <p:val>
                                            <p:strVal val="#ppt_y+9.2569986E-05"/>
                                          </p:val>
                                        </p:tav>
                                      </p:tavLst>
                                    </p:anim>
                                    <p:anim to="" calcmode="lin" valueType="num">
                                      <p:cBhvr>
                                        <p:cTn id="79"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80"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81" presetID="35" presetClass="path" presetSubtype="0" accel="50000" decel="50000" fill="hold" nodeType="withEffect">
                                  <p:stCondLst>
                                    <p:cond delay="0"/>
                                  </p:stCondLst>
                                  <p:childTnLst>
                                    <p:anim to="" calcmode="lin" valueType="num">
                                      <p:cBhvr>
                                        <p:cTn id="82" dur="500" fill="hold">
                                          <p:stCondLst>
                                            <p:cond delay="0"/>
                                          </p:stCondLst>
                                        </p:cTn>
                                        <p:tgtEl>
                                          <p:spTgt spid="2"/>
                                        </p:tgtEl>
                                        <p:attrNameLst>
                                          <p:attrName>ppt_x</p:attrName>
                                        </p:attrNameLst>
                                      </p:cBhvr>
                                      <p:tavLst>
                                        <p:tav tm="0">
                                          <p:val>
                                            <p:strVal val="ppt_x"/>
                                          </p:val>
                                        </p:tav>
                                        <p:tav tm="100000">
                                          <p:val>
                                            <p:strVal val="#ppt_x+0"/>
                                          </p:val>
                                        </p:tav>
                                      </p:tavLst>
                                    </p:anim>
                                    <p:anim to="" calcmode="lin" valueType="num">
                                      <p:cBhvr>
                                        <p:cTn id="83" dur="500" fill="hold">
                                          <p:stCondLst>
                                            <p:cond delay="0"/>
                                          </p:stCondLst>
                                        </p:cTn>
                                        <p:tgtEl>
                                          <p:spTgt spid="2"/>
                                        </p:tgtEl>
                                        <p:attrNameLst>
                                          <p:attrName>ppt_y</p:attrName>
                                        </p:attrNameLst>
                                      </p:cBhvr>
                                      <p:tavLst>
                                        <p:tav tm="0">
                                          <p:val>
                                            <p:strVal val="ppt_y"/>
                                          </p:val>
                                        </p:tav>
                                        <p:tav tm="100000">
                                          <p:val>
                                            <p:strVal val="#ppt_y+0"/>
                                          </p:val>
                                        </p:tav>
                                      </p:tavLst>
                                    </p:anim>
                                    <p:anim to="" calcmode="lin" valueType="num">
                                      <p:cBhvr>
                                        <p:cTn id="84"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85"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86" presetID="35" presetClass="path" presetSubtype="0" accel="50000" decel="50000" fill="hold" nodeType="withEffect">
                                  <p:stCondLst>
                                    <p:cond delay="0"/>
                                  </p:stCondLst>
                                  <p:childTnLst>
                                    <p:anim to="" calcmode="lin" valueType="num">
                                      <p:cBhvr>
                                        <p:cTn id="87"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88"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89"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90"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91" presetID="35" presetClass="path" presetSubtype="0" accel="50000" decel="50000" fill="hold" nodeType="withEffect">
                                  <p:stCondLst>
                                    <p:cond delay="0"/>
                                  </p:stCondLst>
                                  <p:childTnLst>
                                    <p:anim to="" calcmode="lin" valueType="num">
                                      <p:cBhvr>
                                        <p:cTn id="92" dur="500" fill="hold">
                                          <p:stCondLst>
                                            <p:cond delay="0"/>
                                          </p:stCondLst>
                                        </p:cTn>
                                        <p:tgtEl>
                                          <p:spTgt spid="17"/>
                                        </p:tgtEl>
                                        <p:attrNameLst>
                                          <p:attrName>ppt_x</p:attrName>
                                        </p:attrNameLst>
                                      </p:cBhvr>
                                      <p:tavLst>
                                        <p:tav tm="0">
                                          <p:val>
                                            <p:strVal val="ppt_x"/>
                                          </p:val>
                                        </p:tav>
                                        <p:tav tm="100000">
                                          <p:val>
                                            <p:strVal val="#ppt_x+0"/>
                                          </p:val>
                                        </p:tav>
                                      </p:tavLst>
                                    </p:anim>
                                    <p:anim to="" calcmode="lin" valueType="num">
                                      <p:cBhvr>
                                        <p:cTn id="93" dur="500" fill="hold">
                                          <p:stCondLst>
                                            <p:cond delay="0"/>
                                          </p:stCondLst>
                                        </p:cTn>
                                        <p:tgtEl>
                                          <p:spTgt spid="17"/>
                                        </p:tgtEl>
                                        <p:attrNameLst>
                                          <p:attrName>ppt_y</p:attrName>
                                        </p:attrNameLst>
                                      </p:cBhvr>
                                      <p:tavLst>
                                        <p:tav tm="0">
                                          <p:val>
                                            <p:strVal val="ppt_y"/>
                                          </p:val>
                                        </p:tav>
                                        <p:tav tm="100000">
                                          <p:val>
                                            <p:strVal val="#ppt_y+0"/>
                                          </p:val>
                                        </p:tav>
                                      </p:tavLst>
                                    </p:anim>
                                    <p:anim to="" calcmode="lin" valueType="num">
                                      <p:cBhvr>
                                        <p:cTn id="94" dur="500" fill="hold">
                                          <p:stCondLst>
                                            <p:cond delay="0"/>
                                          </p:stCondLst>
                                        </p:cTn>
                                        <p:tgtEl>
                                          <p:spTgt spid="17"/>
                                        </p:tgtEl>
                                        <p:attrNameLst>
                                          <p:attrName>ppt_w</p:attrName>
                                        </p:attrNameLst>
                                      </p:cBhvr>
                                      <p:tavLst>
                                        <p:tav tm="0">
                                          <p:val>
                                            <p:strVal val="ppt_w"/>
                                          </p:val>
                                        </p:tav>
                                        <p:tav tm="100000">
                                          <p:val>
                                            <p:strVal val="#ppt_w"/>
                                          </p:val>
                                        </p:tav>
                                      </p:tavLst>
                                    </p:anim>
                                    <p:anim to="" calcmode="lin" valueType="num">
                                      <p:cBhvr>
                                        <p:cTn id="95"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96" presetID="0" presetClass="entr" presetSubtype="0"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 to="" calcmode="lin" valueType="num">
                                      <p:cBhvr>
                                        <p:cTn id="98" dur="500" fill="hold">
                                          <p:stCondLst>
                                            <p:cond delay="0"/>
                                          </p:stCondLst>
                                        </p:cTn>
                                        <p:tgtEl>
                                          <p:spTgt spid="3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99" dur="500" fill="hold">
                                          <p:stCondLst>
                                            <p:cond delay="0"/>
                                          </p:stCondLst>
                                        </p:cTn>
                                        <p:tgtEl>
                                          <p:spTgt spid="3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00" dur="500" fill="hold">
                                          <p:stCondLst>
                                            <p:cond delay="0"/>
                                          </p:stCondLst>
                                        </p:cTn>
                                        <p:tgtEl>
                                          <p:spTgt spid="37"/>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rot="21600000">
            <a:off x="0" y="0"/>
            <a:ext cx="12192000" cy="6857997"/>
          </a:xfrm>
          <a:prstGeom prst="rect">
            <a:avLst/>
          </a:prstGeom>
        </p:spPr>
      </p:pic>
      <p:sp>
        <p:nvSpPr>
          <p:cNvPr id="9"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10"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16" name="Text1"/>
          <p:cNvSpPr txBox="1"/>
          <p:nvPr>
            <p:custDataLst>
              <p:tags r:id="rId3"/>
            </p:custDataLst>
          </p:nvPr>
        </p:nvSpPr>
        <p:spPr>
          <a:xfrm>
            <a:off x="3011170" y="3794117"/>
            <a:ext cx="8185785" cy="130048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dirty="0">
                <a:solidFill>
                  <a:schemeClr val="tx2"/>
                </a:solidFill>
                <a:uFillTx/>
                <a:latin typeface="Georgia" panose="02040502050405020303" charset="0"/>
                <a:ea typeface="汉仪劲楷简" panose="00020600040101010101" charset="-122"/>
                <a:cs typeface="字体圈欣意冠黑体" panose="00000500000000000000" charset="-122"/>
                <a:sym typeface="+mn-lt"/>
              </a:rPr>
              <a:t>项目概述</a:t>
            </a:r>
            <a:endParaRPr lang="zh-CN" altLang="en-US" sz="6000" spc="0" dirty="0">
              <a:solidFill>
                <a:schemeClr val="tx2"/>
              </a:solidFill>
              <a:uFillTx/>
              <a:latin typeface="Georgia" panose="02040502050405020303" charset="0"/>
              <a:ea typeface="汉仪劲楷简" panose="00020600040101010101" charset="-122"/>
              <a:cs typeface="字体圈欣意冠黑体" panose="00000500000000000000" charset="-122"/>
              <a:sym typeface="+mn-lt"/>
            </a:endParaRPr>
          </a:p>
        </p:txBody>
      </p:sp>
      <p:sp>
        <p:nvSpPr>
          <p:cNvPr id="31" name="Text3"/>
          <p:cNvSpPr txBox="1"/>
          <p:nvPr>
            <p:custDataLst>
              <p:tags r:id="rId4"/>
            </p:custDataLst>
          </p:nvPr>
        </p:nvSpPr>
        <p:spPr>
          <a:xfrm>
            <a:off x="9853185" y="768218"/>
            <a:ext cx="1611989" cy="1452596"/>
          </a:xfrm>
          <a:prstGeom prst="rect">
            <a:avLst/>
          </a:prstGeom>
          <a:noFill/>
        </p:spPr>
        <p:txBody>
          <a:bodyPr wrap="square" rtlCol="0" anchor="ctr">
            <a:normAutofit fontScale="92500" lnSpcReduction="10000"/>
          </a:bodyPr>
          <a:lstStyle/>
          <a:p>
            <a:pPr>
              <a:lnSpc>
                <a:spcPct val="120000"/>
              </a:lnSpc>
              <a:spcBef>
                <a:spcPct val="0"/>
              </a:spcBef>
            </a:pPr>
            <a:r>
              <a:rPr lang="en-US" altLang="zh-CN" sz="8800" b="1">
                <a:solidFill>
                  <a:schemeClr val="tx2"/>
                </a:solidFill>
                <a:latin typeface="Georgia" panose="02040502050405020303" charset="0"/>
                <a:ea typeface="汉仪中宋简" panose="02010600000101010101" charset="-122"/>
              </a:rPr>
              <a:t>01</a:t>
            </a:r>
            <a:endParaRPr lang="en-US" altLang="zh-CN" sz="8800" b="1" dirty="0">
              <a:solidFill>
                <a:schemeClr val="tx2"/>
              </a:solidFill>
              <a:latin typeface="Georgia" panose="02040502050405020303" charset="0"/>
              <a:ea typeface="汉仪中宋简" panose="02010600000101010101" charset="-122"/>
            </a:endParaRPr>
          </a:p>
        </p:txBody>
      </p:sp>
      <p:sp>
        <p:nvSpPr>
          <p:cNvPr id="3072" name="矩形 3071"/>
          <p:cNvSpPr/>
          <p:nvPr/>
        </p:nvSpPr>
        <p:spPr>
          <a:xfrm flipV="1">
            <a:off x="10037365" y="2220814"/>
            <a:ext cx="1062436" cy="16671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 name="Text9" hidden="1"/>
          <p:cNvSpPr txBox="1"/>
          <p:nvPr>
            <p:custDataLst>
              <p:tags r:id="rId5"/>
            </p:custDataLst>
          </p:nvPr>
        </p:nvSpPr>
        <p:spPr>
          <a:xfrm>
            <a:off x="-11750384" y="466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21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操作系统的核心功能</a:t>
            </a:r>
            <a:endParaRPr lang="zh-CN" altLang="en-US" sz="21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sp>
        <p:nvSpPr>
          <p:cNvPr id="12" name="任意多边形: 形状 11"/>
          <p:cNvSpPr/>
          <p:nvPr>
            <p:custDataLst>
              <p:tags r:id="rId6"/>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3" name="图片 12"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spTree>
    <p:custDataLst>
      <p:tags r:id="rId9"/>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400" accel="50000" fill="hold">
                                          <p:stCondLst>
                                            <p:cond delay="0"/>
                                          </p:stCondLst>
                                        </p:cTn>
                                        <p:tgtEl>
                                          <p:spTgt spid="16"/>
                                        </p:tgtEl>
                                        <p:attrNameLst>
                                          <p:attrName>ppt_w</p:attrName>
                                        </p:attrNameLst>
                                      </p:cBhvr>
                                      <p:tavLst>
                                        <p:tav tm="0">
                                          <p:val>
                                            <p:fltVal val="0"/>
                                          </p:val>
                                        </p:tav>
                                        <p:tav tm="100000">
                                          <p:val>
                                            <p:strVal val="#ppt_w"/>
                                          </p:val>
                                        </p:tav>
                                      </p:tavLst>
                                    </p:anim>
                                    <p:anim to="" calcmode="lin" valueType="num">
                                      <p:cBhvr>
                                        <p:cTn id="8" dur="400" accel="50000" fill="hold">
                                          <p:stCondLst>
                                            <p:cond delay="0"/>
                                          </p:stCondLst>
                                        </p:cTn>
                                        <p:tgtEl>
                                          <p:spTgt spid="16"/>
                                        </p:tgtEl>
                                        <p:attrNameLst>
                                          <p:attrName>ppt_h</p:attrName>
                                        </p:attrNameLst>
                                      </p:cBhvr>
                                      <p:tavLst>
                                        <p:tav tm="0">
                                          <p:val>
                                            <p:fltVal val="0"/>
                                          </p:val>
                                        </p:tav>
                                        <p:tav tm="100000">
                                          <p:val>
                                            <p:strVal val="#ppt_h"/>
                                          </p:val>
                                        </p:tav>
                                      </p:tavLst>
                                    </p:anim>
                                    <p:anim to="" calcmode="lin" valueType="num">
                                      <p:cBhvr>
                                        <p:cTn id="9" dur="100" autoRev="1" fill="hold">
                                          <p:stCondLst>
                                            <p:cond delay="400"/>
                                          </p:stCondLst>
                                        </p:cTn>
                                        <p:tgtEl>
                                          <p:spTgt spid="16"/>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16"/>
                                        </p:tgtEl>
                                        <p:attrNameLst>
                                          <p:attrName>ppt_h</p:attrName>
                                        </p:attrNameLst>
                                      </p:cBhvr>
                                      <p:tavLst>
                                        <p:tav tm="0">
                                          <p:val>
                                            <p:strVal val="#ppt_h"/>
                                          </p:val>
                                        </p:tav>
                                        <p:tav tm="100000">
                                          <p:val>
                                            <p:strVal val="#ppt_h*1.4"/>
                                          </p:val>
                                        </p:tav>
                                      </p:tavLst>
                                    </p:anim>
                                  </p:childTnLst>
                                </p:cTn>
                              </p:par>
                              <p:par>
                                <p:cTn id="11" presetID="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 to="" calcmode="lin" valueType="num">
                                      <p:cBhvr>
                                        <p:cTn id="13" dur="500" fill="hold">
                                          <p:stCondLst>
                                            <p:cond delay="0"/>
                                          </p:stCondLst>
                                        </p:cTn>
                                        <p:tgtEl>
                                          <p:spTgt spid="31"/>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4" dur="500" fill="hold">
                                          <p:stCondLst>
                                            <p:cond delay="0"/>
                                          </p:stCondLst>
                                        </p:cTn>
                                        <p:tgtEl>
                                          <p:spTgt spid="31"/>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5" dur="500" fill="hold">
                                          <p:stCondLst>
                                            <p:cond delay="0"/>
                                          </p:stCondLst>
                                        </p:cTn>
                                        <p:tgtEl>
                                          <p:spTgt spid="31"/>
                                        </p:tgtEl>
                                        <p:attrNameLst>
                                          <p:attrName>style.opacity</p:attrName>
                                        </p:attrNameLst>
                                      </p:cBhvr>
                                      <p:tavLst>
                                        <p:tav tm="0">
                                          <p:val>
                                            <p:fltVal val="0"/>
                                          </p:val>
                                        </p:tav>
                                        <p:tav tm="100000">
                                          <p:val>
                                            <p:fltVal val="1"/>
                                          </p:val>
                                        </p:tav>
                                      </p:tavLst>
                                    </p:anim>
                                    <p:anim to="" calcmode="lin" valueType="num">
                                      <p:cBhvr>
                                        <p:cTn id="16" dur="500" fill="hold">
                                          <p:stCondLst>
                                            <p:cond delay="0"/>
                                          </p:stCondLst>
                                        </p:cTn>
                                        <p:tgtEl>
                                          <p:spTgt spid="31"/>
                                        </p:tgtEl>
                                        <p:attrNameLst>
                                          <p:attrName>ppt_w</p:attrName>
                                        </p:attrNameLst>
                                      </p:cBhvr>
                                      <p:tavLst>
                                        <p:tav tm="0">
                                          <p:val>
                                            <p:strVal val="#ppt_w*2"/>
                                          </p:val>
                                        </p:tav>
                                        <p:tav tm="100000">
                                          <p:val>
                                            <p:strVal val="#ppt_w"/>
                                          </p:val>
                                        </p:tav>
                                      </p:tavLst>
                                    </p:anim>
                                    <p:anim to="" calcmode="lin" valueType="num">
                                      <p:cBhvr>
                                        <p:cTn id="17" dur="500" fill="hold">
                                          <p:stCondLst>
                                            <p:cond delay="0"/>
                                          </p:stCondLst>
                                        </p:cTn>
                                        <p:tgtEl>
                                          <p:spTgt spid="31"/>
                                        </p:tgtEl>
                                        <p:attrNameLst>
                                          <p:attrName>ppt_h</p:attrName>
                                        </p:attrNameLst>
                                      </p:cBhvr>
                                      <p:tavLst>
                                        <p:tav tm="0">
                                          <p:val>
                                            <p:strVal val="#ppt_h*2"/>
                                          </p:val>
                                        </p:tav>
                                        <p:tav tm="100000">
                                          <p:val>
                                            <p:strVal val="#ppt_h"/>
                                          </p:val>
                                        </p:tav>
                                      </p:tavLst>
                                    </p:anim>
                                  </p:childTnLst>
                                </p:cTn>
                              </p:par>
                              <p:par>
                                <p:cTn id="18" presetID="0" presetClass="entr" presetSubtype="0" fill="hold" grpId="0" nodeType="withEffect">
                                  <p:stCondLst>
                                    <p:cond delay="0"/>
                                  </p:stCondLst>
                                  <p:childTnLst>
                                    <p:set>
                                      <p:cBhvr>
                                        <p:cTn id="19" dur="1" fill="hold">
                                          <p:stCondLst>
                                            <p:cond delay="0"/>
                                          </p:stCondLst>
                                        </p:cTn>
                                        <p:tgtEl>
                                          <p:spTgt spid="3072"/>
                                        </p:tgtEl>
                                        <p:attrNameLst>
                                          <p:attrName>style.visibility</p:attrName>
                                        </p:attrNameLst>
                                      </p:cBhvr>
                                      <p:to>
                                        <p:strVal val="visible"/>
                                      </p:to>
                                    </p:set>
                                    <p:anim to="" calcmode="lin" valueType="num">
                                      <p:cBhvr>
                                        <p:cTn id="20" dur="500" fill="hold">
                                          <p:stCondLst>
                                            <p:cond delay="0"/>
                                          </p:stCondLst>
                                        </p:cTn>
                                        <p:tgtEl>
                                          <p:spTgt spid="307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1" dur="500" fill="hold">
                                          <p:stCondLst>
                                            <p:cond delay="0"/>
                                          </p:stCondLst>
                                        </p:cTn>
                                        <p:tgtEl>
                                          <p:spTgt spid="307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2" dur="500" fill="hold">
                                          <p:stCondLst>
                                            <p:cond delay="0"/>
                                          </p:stCondLst>
                                        </p:cTn>
                                        <p:tgtEl>
                                          <p:spTgt spid="3072"/>
                                        </p:tgtEl>
                                        <p:attrNameLst>
                                          <p:attrName>style.opacity</p:attrName>
                                        </p:attrNameLst>
                                      </p:cBhvr>
                                      <p:tavLst>
                                        <p:tav tm="0">
                                          <p:val>
                                            <p:fltVal val="0"/>
                                          </p:val>
                                        </p:tav>
                                        <p:tav tm="100000">
                                          <p:val>
                                            <p:fltVal val="1"/>
                                          </p:val>
                                        </p:tav>
                                      </p:tavLst>
                                    </p:anim>
                                    <p:anim to="" calcmode="lin" valueType="num">
                                      <p:cBhvr>
                                        <p:cTn id="23" dur="500" fill="hold">
                                          <p:stCondLst>
                                            <p:cond delay="0"/>
                                          </p:stCondLst>
                                        </p:cTn>
                                        <p:tgtEl>
                                          <p:spTgt spid="3072"/>
                                        </p:tgtEl>
                                        <p:attrNameLst>
                                          <p:attrName>ppt_w</p:attrName>
                                        </p:attrNameLst>
                                      </p:cBhvr>
                                      <p:tavLst>
                                        <p:tav tm="0">
                                          <p:val>
                                            <p:strVal val="#ppt_w*2"/>
                                          </p:val>
                                        </p:tav>
                                        <p:tav tm="100000">
                                          <p:val>
                                            <p:strVal val="#ppt_w"/>
                                          </p:val>
                                        </p:tav>
                                      </p:tavLst>
                                    </p:anim>
                                    <p:anim to="" calcmode="lin" valueType="num">
                                      <p:cBhvr>
                                        <p:cTn id="24" dur="500" fill="hold">
                                          <p:stCondLst>
                                            <p:cond delay="0"/>
                                          </p:stCondLst>
                                        </p:cTn>
                                        <p:tgtEl>
                                          <p:spTgt spid="3072"/>
                                        </p:tgtEl>
                                        <p:attrNameLst>
                                          <p:attrName>ppt_h</p:attrName>
                                        </p:attrNameLst>
                                      </p:cBhvr>
                                      <p:tavLst>
                                        <p:tav tm="0">
                                          <p:val>
                                            <p:strVal val="#ppt_h*2"/>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to="" calcmode="lin" valueType="num">
                                      <p:cBhvr>
                                        <p:cTn id="27" dur="500" fill="hold">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12"/>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p:bldP spid="3072"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p:cNvPicPr>
          <p:nvPr/>
        </p:nvPicPr>
        <p:blipFill>
          <a:blip r:embed="rId1"/>
          <a:stretch>
            <a:fillRect/>
          </a:stretch>
        </p:blipFill>
        <p:spPr>
          <a:xfrm rot="21600000">
            <a:off x="0" y="0"/>
            <a:ext cx="12192000" cy="6857997"/>
          </a:xfrm>
          <a:prstGeom prst="rect">
            <a:avLst/>
          </a:prstGeom>
        </p:spPr>
      </p:pic>
      <p:sp>
        <p:nvSpPr>
          <p:cNvPr id="22"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23"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6" name="Text1"/>
          <p:cNvSpPr/>
          <p:nvPr>
            <p:custDataLst>
              <p:tags r:id="rId3"/>
            </p:custDataLst>
          </p:nvPr>
        </p:nvSpPr>
        <p:spPr>
          <a:xfrm>
            <a:off x="974785" y="3547767"/>
            <a:ext cx="10646350" cy="2094208"/>
          </a:xfrm>
          <a:prstGeom prst="roundRect">
            <a:avLst>
              <a:gd name="adj" fmla="val 9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7" name="Text2"/>
          <p:cNvSpPr/>
          <p:nvPr>
            <p:custDataLst>
              <p:tags r:id="rId4"/>
            </p:custDataLst>
          </p:nvPr>
        </p:nvSpPr>
        <p:spPr>
          <a:xfrm>
            <a:off x="5509501" y="2317080"/>
            <a:ext cx="992187" cy="992187"/>
          </a:xfrm>
          <a:prstGeom prst="ellipse">
            <a:avLst/>
          </a:prstGeom>
          <a:ln>
            <a:noFill/>
          </a:ln>
          <a:effectLst>
            <a:outerShdw blurRad="50800" dist="50800" dir="2700000" algn="tl" rotWithShape="0">
              <a:schemeClr val="accent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 name="Text3"/>
          <p:cNvSpPr txBox="1"/>
          <p:nvPr>
            <p:custDataLst>
              <p:tags r:id="rId5"/>
            </p:custDataLst>
          </p:nvPr>
        </p:nvSpPr>
        <p:spPr>
          <a:xfrm>
            <a:off x="1053387" y="1519962"/>
            <a:ext cx="4456113" cy="460375"/>
          </a:xfrm>
          <a:prstGeom prst="rect">
            <a:avLst/>
          </a:prstGeom>
          <a:noFill/>
        </p:spPr>
        <p:txBody>
          <a:bodyPr wrap="square" rtlCol="0" anchor="ctr" anchorCtr="0">
            <a:normAutofit/>
          </a:bodyPr>
          <a:lstStyle/>
          <a:p>
            <a:pPr algn="ctr" fontAlgn="ctr"/>
            <a:endParaRPr lang="zh-CN" altLang="en-US" sz="2000" b="1" dirty="0">
              <a:latin typeface="微软雅黑" panose="020B0503020204020204" charset="-122"/>
              <a:ea typeface="微软雅黑" panose="020B0503020204020204" charset="-122"/>
            </a:endParaRPr>
          </a:p>
        </p:txBody>
      </p:sp>
      <p:sp>
        <p:nvSpPr>
          <p:cNvPr id="10" name="Text4"/>
          <p:cNvSpPr txBox="1"/>
          <p:nvPr>
            <p:custDataLst>
              <p:tags r:id="rId6"/>
            </p:custDataLst>
          </p:nvPr>
        </p:nvSpPr>
        <p:spPr>
          <a:xfrm>
            <a:off x="1309370" y="3368675"/>
            <a:ext cx="10012680" cy="2619375"/>
          </a:xfrm>
          <a:prstGeom prst="rect">
            <a:avLst/>
          </a:prstGeom>
          <a:noFill/>
        </p:spPr>
        <p:txBody>
          <a:bodyPr wrap="square" rtlCol="0">
            <a:noAutofit/>
          </a:bodyPr>
          <a:lstStyle/>
          <a:p>
            <a:pPr>
              <a:lnSpc>
                <a:spcPct val="150000"/>
              </a:lnSpc>
            </a:pPr>
            <a:r>
              <a:rPr lang="zh-CN" altLang="en-US" sz="3600" dirty="0">
                <a:latin typeface="Georgia" panose="02040502050405020303" charset="0"/>
                <a:ea typeface="汉仪中宋简" panose="02010600000101010101" charset="-122"/>
              </a:rPr>
              <a:t>基于</a:t>
            </a:r>
            <a:r>
              <a:rPr lang="en-US" altLang="zh-CN" sz="3600" dirty="0" err="1">
                <a:latin typeface="Georgia" panose="02040502050405020303" charset="0"/>
                <a:ea typeface="汉仪中宋简" panose="02010600000101010101" charset="-122"/>
              </a:rPr>
              <a:t>openkylin</a:t>
            </a:r>
            <a:r>
              <a:rPr lang="zh-CN" altLang="en-US" sz="3600" dirty="0">
                <a:latin typeface="Georgia" panose="02040502050405020303" charset="0"/>
                <a:ea typeface="汉仪中宋简" panose="02010600000101010101" charset="-122"/>
              </a:rPr>
              <a:t>操作系统，实现</a:t>
            </a:r>
            <a:r>
              <a:rPr lang="en-US" altLang="zh-CN" sz="3600" dirty="0" err="1">
                <a:latin typeface="Georgia" panose="02040502050405020303" charset="0"/>
                <a:ea typeface="汉仪中宋简" panose="02010600000101010101" charset="-122"/>
              </a:rPr>
              <a:t>linux</a:t>
            </a:r>
            <a:r>
              <a:rPr lang="zh-CN" altLang="en-US" sz="3600" dirty="0">
                <a:latin typeface="Georgia" panose="02040502050405020303" charset="0"/>
                <a:ea typeface="汉仪中宋简" panose="02010600000101010101" charset="-122"/>
              </a:rPr>
              <a:t>的基线检查与</a:t>
            </a:r>
            <a:r>
              <a:rPr lang="en-US" altLang="zh-CN" sz="3600" dirty="0" err="1">
                <a:latin typeface="Georgia" panose="02040502050405020303" charset="0"/>
                <a:ea typeface="汉仪中宋简" panose="02010600000101010101" charset="-122"/>
              </a:rPr>
              <a:t>poc</a:t>
            </a:r>
            <a:r>
              <a:rPr lang="zh-CN" altLang="en-US" sz="3600" dirty="0">
                <a:latin typeface="Georgia" panose="02040502050405020303" charset="0"/>
                <a:ea typeface="汉仪中宋简" panose="02010600000101010101" charset="-122"/>
              </a:rPr>
              <a:t>漏洞扫描，并</a:t>
            </a:r>
            <a:r>
              <a:rPr lang="zh-CN" sz="3600" dirty="0">
                <a:latin typeface="Georgia" panose="02040502050405020303" charset="0"/>
                <a:ea typeface="汉仪中宋简" panose="02010600000101010101" charset="-122"/>
              </a:rPr>
              <a:t>给出修复建议以及评分，同时能够进行实时动态可视化展示</a:t>
            </a:r>
            <a:r>
              <a:rPr lang="zh-CN" altLang="en-US" sz="3600" dirty="0">
                <a:latin typeface="Georgia" panose="02040502050405020303" charset="0"/>
                <a:ea typeface="汉仪中宋简" panose="02010600000101010101" charset="-122"/>
              </a:rPr>
              <a:t>。</a:t>
            </a:r>
            <a:endParaRPr lang="zh-CN" altLang="en-US" sz="3600" dirty="0">
              <a:solidFill>
                <a:schemeClr val="bg2"/>
              </a:solidFill>
              <a:latin typeface="Georgia" panose="02040502050405020303" charset="0"/>
              <a:ea typeface="汉仪中宋简" panose="02010600000101010101" charset="-122"/>
            </a:endParaRPr>
          </a:p>
        </p:txBody>
      </p:sp>
      <p:sp>
        <p:nvSpPr>
          <p:cNvPr id="12" name="Text8"/>
          <p:cNvSpPr txBox="1"/>
          <p:nvPr>
            <p:custDataLst>
              <p:tags r:id="rId7"/>
            </p:custDataLst>
          </p:nvPr>
        </p:nvSpPr>
        <p:spPr>
          <a:xfrm>
            <a:off x="6472002" y="1519962"/>
            <a:ext cx="4456113" cy="460375"/>
          </a:xfrm>
          <a:prstGeom prst="rect">
            <a:avLst/>
          </a:prstGeom>
          <a:noFill/>
        </p:spPr>
        <p:txBody>
          <a:bodyPr wrap="square" rtlCol="0" anchor="ctr" anchorCtr="0">
            <a:normAutofit/>
          </a:bodyPr>
          <a:lstStyle/>
          <a:p>
            <a:pPr algn="ctr" fontAlgn="ctr"/>
            <a:endParaRPr lang="zh-CN" altLang="en-US" sz="2000" b="1" dirty="0">
              <a:latin typeface="微软雅黑" panose="020B0503020204020204" charset="-122"/>
              <a:ea typeface="微软雅黑" panose="020B0503020204020204" charset="-122"/>
            </a:endParaRPr>
          </a:p>
        </p:txBody>
      </p:sp>
      <p:sp>
        <p:nvSpPr>
          <p:cNvPr id="13" name="Text9"/>
          <p:cNvSpPr txBox="1"/>
          <p:nvPr>
            <p:custDataLst>
              <p:tags r:id="rId8"/>
            </p:custDataLst>
          </p:nvPr>
        </p:nvSpPr>
        <p:spPr>
          <a:xfrm>
            <a:off x="5032138" y="1421860"/>
            <a:ext cx="1945640" cy="775970"/>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中宋简" panose="02010600000101010101" charset="-122"/>
                <a:cs typeface="微软雅黑" panose="020B0503020204020204" charset="-122"/>
                <a:sym typeface="思源黑体 CN" panose="020B0500000000000000" pitchFamily="34" charset="-122"/>
              </a:rPr>
              <a:t>项目目标</a:t>
            </a:r>
            <a:endParaRPr lang="zh-CN" altLang="en-US" sz="3200" b="1" dirty="0">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14" name="Shape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5742068" y="2555580"/>
            <a:ext cx="525780" cy="515186"/>
          </a:xfrm>
          <a:prstGeom prst="rect">
            <a:avLst/>
          </a:prstGeom>
        </p:spPr>
      </p:pic>
      <p:sp>
        <p:nvSpPr>
          <p:cNvPr id="17" name="Text7" hidden="1"/>
          <p:cNvSpPr txBox="1"/>
          <p:nvPr>
            <p:custDataLst>
              <p:tags r:id="rId12"/>
            </p:custDataLst>
          </p:nvPr>
        </p:nvSpPr>
        <p:spPr>
          <a:xfrm>
            <a:off x="21902369" y="133459"/>
            <a:ext cx="9456368" cy="584775"/>
          </a:xfrm>
          <a:prstGeom prst="rect">
            <a:avLst/>
          </a:prstGeom>
          <a:noFill/>
        </p:spPr>
        <p:txBody>
          <a:bodyPr wrap="square" rtlCol="0" anchor="ctr" anchorCtr="0">
            <a:noAutofit/>
          </a:bodyPr>
          <a:lstStyle>
            <a:defPPr>
              <a:defRPr lang="en-US"/>
            </a:defPPr>
            <a:lvl1pPr marR="0" lvl="0" indent="0" fontAlgn="auto">
              <a:lnSpc>
                <a:spcPct val="120000"/>
              </a:lnSpc>
              <a:spcBef>
                <a:spcPts val="0"/>
              </a:spcBef>
              <a:spcAft>
                <a:spcPts val="0"/>
              </a:spcAft>
              <a:buClrTx/>
              <a:buSzTx/>
              <a:buFontTx/>
              <a:buNone/>
              <a:defRPr sz="3200" b="1">
                <a:ln>
                  <a:noFill/>
                </a:ln>
                <a:effectLst/>
                <a:uLnTx/>
                <a:uFillTx/>
                <a:latin typeface="微软雅黑" panose="020B0503020204020204" charset="-122"/>
                <a:ea typeface="微软雅黑" panose="020B0503020204020204" charset="-122"/>
                <a:cs typeface="微软雅黑" panose="020B0503020204020204" charset="-122"/>
              </a:defRPr>
            </a:lvl1pPr>
          </a:lstStyle>
          <a:p>
            <a:pPr fontAlgn="ctr"/>
            <a:r>
              <a:rPr lang="zh-CN" altLang="en-US" sz="3000">
                <a:latin typeface="Georgia" panose="02040502050405020303" charset="0"/>
                <a:ea typeface="汉仪中宋简" panose="02010600000101010101" charset="-122"/>
                <a:sym typeface="+mn-ea"/>
              </a:rPr>
              <a:t>诊脉项目的使命</a:t>
            </a:r>
            <a:endParaRPr lang="zh-CN" altLang="en-US" sz="3000" dirty="0">
              <a:latin typeface="Georgia" panose="02040502050405020303" charset="0"/>
              <a:ea typeface="汉仪中宋简" panose="02010600000101010101" charset="-122"/>
              <a:sym typeface="+mn-ea"/>
            </a:endParaRPr>
          </a:p>
        </p:txBody>
      </p:sp>
      <p:sp>
        <p:nvSpPr>
          <p:cNvPr id="25" name="任意多边形: 形状 24"/>
          <p:cNvSpPr/>
          <p:nvPr>
            <p:custDataLst>
              <p:tags r:id="rId13"/>
            </p:custDataLst>
          </p:nvPr>
        </p:nvSpPr>
        <p:spPr>
          <a:xfrm rot="14340000">
            <a:off x="-111429" y="-1468983"/>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26" name="图片 25" descr="校徽抠图"/>
          <p:cNvPicPr>
            <a:picLocks noChangeAspect="1"/>
          </p:cNvPicPr>
          <p:nvPr>
            <p:custDataLst>
              <p:tags r:id="rId14"/>
            </p:custDataLst>
          </p:nvPr>
        </p:nvPicPr>
        <p:blipFill>
          <a:blip r:embed="rId15"/>
          <a:stretch>
            <a:fillRect/>
          </a:stretch>
        </p:blipFill>
        <p:spPr>
          <a:xfrm>
            <a:off x="-102441" y="-252654"/>
            <a:ext cx="4054918" cy="1868881"/>
          </a:xfrm>
          <a:prstGeom prst="rect">
            <a:avLst/>
          </a:prstGeom>
        </p:spPr>
      </p:pic>
    </p:spTree>
    <p:custDataLst>
      <p:tags r:id="rId1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to="" calcmode="lin" valueType="num">
                                      <p:cBhvr>
                                        <p:cTn id="8" dur="500" fill="hold">
                                          <p:stCondLst>
                                            <p:cond delay="0"/>
                                          </p:stCondLst>
                                        </p:cTn>
                                        <p:tgtEl>
                                          <p:spTgt spid="14"/>
                                        </p:tgtEl>
                                        <p:attrNameLst>
                                          <p:attrName>ppt_x</p:attrName>
                                        </p:attrNameLst>
                                      </p:cBhvr>
                                      <p:tavLst>
                                        <p:tav tm="0">
                                          <p:val>
                                            <p:strVal val="#ppt_x+0.22265622"/>
                                          </p:val>
                                        </p:tav>
                                        <p:tav tm="100000">
                                          <p:val>
                                            <p:strVal val="#ppt_x+0.22265622"/>
                                          </p:val>
                                        </p:tav>
                                      </p:tavLst>
                                    </p:anim>
                                    <p:anim to="" calcmode="lin" valueType="num">
                                      <p:cBhvr>
                                        <p:cTn id="9" dur="500" fill="hold">
                                          <p:stCondLst>
                                            <p:cond delay="0"/>
                                          </p:stCondLst>
                                        </p:cTn>
                                        <p:tgtEl>
                                          <p:spTgt spid="14"/>
                                        </p:tgtEl>
                                        <p:attrNameLst>
                                          <p:attrName>ppt_y</p:attrName>
                                        </p:attrNameLst>
                                      </p:cBhvr>
                                      <p:tavLst>
                                        <p:tav tm="0">
                                          <p:val>
                                            <p:strVal val="#ppt_y+0"/>
                                          </p:val>
                                        </p:tav>
                                        <p:tav tm="100000">
                                          <p:val>
                                            <p:strVal val="#ppt_y+0"/>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to="" calcmode="lin" valueType="num">
                                      <p:cBhvr>
                                        <p:cTn id="13" dur="500" fill="hold">
                                          <p:stCondLst>
                                            <p:cond delay="0"/>
                                          </p:stCondLst>
                                        </p:cTn>
                                        <p:tgtEl>
                                          <p:spTgt spid="7"/>
                                        </p:tgtEl>
                                        <p:attrNameLst>
                                          <p:attrName>ppt_x</p:attrName>
                                        </p:attrNameLst>
                                      </p:cBhvr>
                                      <p:tavLst>
                                        <p:tav tm="0">
                                          <p:val>
                                            <p:strVal val="#ppt_x+0.22265622"/>
                                          </p:val>
                                        </p:tav>
                                        <p:tav tm="100000">
                                          <p:val>
                                            <p:strVal val="#ppt_x+0.22265622"/>
                                          </p:val>
                                        </p:tav>
                                      </p:tavLst>
                                    </p:anim>
                                    <p:anim to="" calcmode="lin" valueType="num">
                                      <p:cBhvr>
                                        <p:cTn id="14" dur="500" fill="hold">
                                          <p:stCondLst>
                                            <p:cond delay="0"/>
                                          </p:stCondLst>
                                        </p:cTn>
                                        <p:tgtEl>
                                          <p:spTgt spid="7"/>
                                        </p:tgtEl>
                                        <p:attrNameLst>
                                          <p:attrName>ppt_y</p:attrName>
                                        </p:attrNameLst>
                                      </p:cBhvr>
                                      <p:tavLst>
                                        <p:tav tm="0">
                                          <p:val>
                                            <p:strVal val="#ppt_y+0"/>
                                          </p:val>
                                        </p:tav>
                                        <p:tav tm="100000">
                                          <p:val>
                                            <p:strVal val="#ppt_y+0"/>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to="" calcmode="lin" valueType="num">
                                      <p:cBhvr>
                                        <p:cTn id="18" dur="500" fill="hold">
                                          <p:stCondLst>
                                            <p:cond delay="0"/>
                                          </p:stCondLst>
                                        </p:cTn>
                                        <p:tgtEl>
                                          <p:spTgt spid="6"/>
                                        </p:tgtEl>
                                        <p:attrNameLst>
                                          <p:attrName>ppt_x</p:attrName>
                                        </p:attrNameLst>
                                      </p:cBhvr>
                                      <p:tavLst>
                                        <p:tav tm="0">
                                          <p:val>
                                            <p:strVal val="#ppt_x+0.22265622"/>
                                          </p:val>
                                        </p:tav>
                                        <p:tav tm="100000">
                                          <p:val>
                                            <p:strVal val="#ppt_x+0.22265622"/>
                                          </p:val>
                                        </p:tav>
                                      </p:tavLst>
                                    </p:anim>
                                    <p:anim to="" calcmode="lin" valueType="num">
                                      <p:cBhvr>
                                        <p:cTn id="19" dur="500" fill="hold">
                                          <p:stCondLst>
                                            <p:cond delay="0"/>
                                          </p:stCondLst>
                                        </p:cTn>
                                        <p:tgtEl>
                                          <p:spTgt spid="6"/>
                                        </p:tgtEl>
                                        <p:attrNameLst>
                                          <p:attrName>ppt_y</p:attrName>
                                        </p:attrNameLst>
                                      </p:cBhvr>
                                      <p:tavLst>
                                        <p:tav tm="0">
                                          <p:val>
                                            <p:strVal val="#ppt_y+0"/>
                                          </p:val>
                                        </p:tav>
                                        <p:tav tm="100000">
                                          <p:val>
                                            <p:strVal val="#ppt_y+0"/>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anim to="" calcmode="lin" valueType="num">
                                      <p:cBhvr>
                                        <p:cTn id="23" dur="500" fill="hold">
                                          <p:stCondLst>
                                            <p:cond delay="0"/>
                                          </p:stCondLst>
                                        </p:cTn>
                                        <p:tgtEl>
                                          <p:spTgt spid="10"/>
                                        </p:tgtEl>
                                        <p:attrNameLst>
                                          <p:attrName>ppt_x</p:attrName>
                                        </p:attrNameLst>
                                      </p:cBhvr>
                                      <p:tavLst>
                                        <p:tav tm="0">
                                          <p:val>
                                            <p:strVal val="#ppt_x+0.22265622"/>
                                          </p:val>
                                        </p:tav>
                                        <p:tav tm="100000">
                                          <p:val>
                                            <p:strVal val="#ppt_x+0.22265622"/>
                                          </p:val>
                                        </p:tav>
                                      </p:tavLst>
                                    </p:anim>
                                    <p:anim to="" calcmode="lin" valueType="num">
                                      <p:cBhvr>
                                        <p:cTn id="24" dur="500" fill="hold">
                                          <p:stCondLst>
                                            <p:cond delay="0"/>
                                          </p:stCondLst>
                                        </p:cTn>
                                        <p:tgtEl>
                                          <p:spTgt spid="10"/>
                                        </p:tgtEl>
                                        <p:attrNameLst>
                                          <p:attrName>ppt_y</p:attrName>
                                        </p:attrNameLst>
                                      </p:cBhvr>
                                      <p:tavLst>
                                        <p:tav tm="0">
                                          <p:val>
                                            <p:strVal val="#ppt_y+0"/>
                                          </p:val>
                                        </p:tav>
                                        <p:tav tm="100000">
                                          <p:val>
                                            <p:strVal val="#ppt_y+0"/>
                                          </p:val>
                                        </p:tav>
                                      </p:tavLst>
                                    </p:anim>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to="" calcmode="lin" valueType="num">
                                      <p:cBhvr>
                                        <p:cTn id="28" dur="500" fill="hold">
                                          <p:stCondLst>
                                            <p:cond delay="0"/>
                                          </p:stCondLst>
                                        </p:cTn>
                                        <p:tgtEl>
                                          <p:spTgt spid="11"/>
                                        </p:tgtEl>
                                        <p:attrNameLst>
                                          <p:attrName>ppt_x</p:attrName>
                                        </p:attrNameLst>
                                      </p:cBhvr>
                                      <p:tavLst>
                                        <p:tav tm="0">
                                          <p:val>
                                            <p:strVal val="#ppt_x+0.22265622"/>
                                          </p:val>
                                        </p:tav>
                                        <p:tav tm="100000">
                                          <p:val>
                                            <p:strVal val="#ppt_x+0.22265622"/>
                                          </p:val>
                                        </p:tav>
                                      </p:tavLst>
                                    </p:anim>
                                    <p:anim to="" calcmode="lin" valueType="num">
                                      <p:cBhvr>
                                        <p:cTn id="29" dur="500" fill="hold">
                                          <p:stCondLst>
                                            <p:cond delay="0"/>
                                          </p:stCondLst>
                                        </p:cTn>
                                        <p:tgtEl>
                                          <p:spTgt spid="11"/>
                                        </p:tgtEl>
                                        <p:attrNameLst>
                                          <p:attrName>ppt_y</p:attrName>
                                        </p:attrNameLst>
                                      </p:cBhvr>
                                      <p:tavLst>
                                        <p:tav tm="0">
                                          <p:val>
                                            <p:strVal val="#ppt_y+0"/>
                                          </p:val>
                                        </p:tav>
                                        <p:tav tm="100000">
                                          <p:val>
                                            <p:strVal val="#ppt_y+0"/>
                                          </p:val>
                                        </p:tav>
                                      </p:tavLst>
                                    </p:anim>
                                  </p:childTnLst>
                                </p:cTn>
                              </p:par>
                              <p:par>
                                <p:cTn id="30" presetID="10" presetClass="entr" presetSubtype="0" fill="hold" grpId="0" nodeType="withEffect" nodePh="1">
                                  <p:stCondLst>
                                    <p:cond delay="0"/>
                                  </p:stCondLst>
                                  <p:endCondLst>
                                    <p:cond evt="begin" delay="0">
                                      <p:tn val="30"/>
                                    </p:cond>
                                  </p:end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to="" calcmode="lin" valueType="num">
                                      <p:cBhvr>
                                        <p:cTn id="33" dur="500" fill="hold">
                                          <p:stCondLst>
                                            <p:cond delay="0"/>
                                          </p:stCondLst>
                                        </p:cTn>
                                        <p:tgtEl>
                                          <p:spTgt spid="12"/>
                                        </p:tgtEl>
                                        <p:attrNameLst>
                                          <p:attrName>ppt_x</p:attrName>
                                        </p:attrNameLst>
                                      </p:cBhvr>
                                      <p:tavLst>
                                        <p:tav tm="0">
                                          <p:val>
                                            <p:strVal val="#ppt_x+0"/>
                                          </p:val>
                                        </p:tav>
                                        <p:tav tm="100000">
                                          <p:val>
                                            <p:strVal val="#ppt_x+0"/>
                                          </p:val>
                                        </p:tav>
                                      </p:tavLst>
                                    </p:anim>
                                    <p:anim to="" calcmode="lin" valueType="num">
                                      <p:cBhvr>
                                        <p:cTn id="34" dur="500" fill="hold">
                                          <p:stCondLst>
                                            <p:cond delay="0"/>
                                          </p:stCondLst>
                                        </p:cTn>
                                        <p:tgtEl>
                                          <p:spTgt spid="12"/>
                                        </p:tgtEl>
                                        <p:attrNameLst>
                                          <p:attrName>ppt_y</p:attrName>
                                        </p:attrNameLst>
                                      </p:cBhvr>
                                      <p:tavLst>
                                        <p:tav tm="0">
                                          <p:val>
                                            <p:strVal val="#ppt_y+0"/>
                                          </p:val>
                                        </p:tav>
                                        <p:tav tm="100000">
                                          <p:val>
                                            <p:strVal val="#ppt_y+0"/>
                                          </p:val>
                                        </p:tav>
                                      </p:tavLst>
                                    </p:anim>
                                  </p:childTnLst>
                                </p:cTn>
                              </p:par>
                              <p:par>
                                <p:cTn id="35" presetID="35" presetClass="path" presetSubtype="0" accel="50000" decel="50000" fill="hold" nodeType="withEffect">
                                  <p:stCondLst>
                                    <p:cond delay="0"/>
                                  </p:stCondLst>
                                  <p:childTnLst>
                                    <p:anim to="" calcmode="lin" valueType="num">
                                      <p:cBhvr>
                                        <p:cTn id="36" dur="500" fill="hold">
                                          <p:stCondLst>
                                            <p:cond delay="0"/>
                                          </p:stCondLst>
                                        </p:cTn>
                                        <p:tgtEl>
                                          <p:spTgt spid="14"/>
                                        </p:tgtEl>
                                        <p:attrNameLst>
                                          <p:attrName>ppt_x</p:attrName>
                                        </p:attrNameLst>
                                      </p:cBhvr>
                                      <p:tavLst>
                                        <p:tav tm="0">
                                          <p:val>
                                            <p:strVal val="ppt_x"/>
                                          </p:val>
                                        </p:tav>
                                        <p:tav tm="100000">
                                          <p:val>
                                            <p:strVal val="#ppt_x+0"/>
                                          </p:val>
                                        </p:tav>
                                      </p:tavLst>
                                    </p:anim>
                                    <p:anim to="" calcmode="lin" valueType="num">
                                      <p:cBhvr>
                                        <p:cTn id="37" dur="500" fill="hold">
                                          <p:stCondLst>
                                            <p:cond delay="0"/>
                                          </p:stCondLst>
                                        </p:cTn>
                                        <p:tgtEl>
                                          <p:spTgt spid="14"/>
                                        </p:tgtEl>
                                        <p:attrNameLst>
                                          <p:attrName>ppt_y</p:attrName>
                                        </p:attrNameLst>
                                      </p:cBhvr>
                                      <p:tavLst>
                                        <p:tav tm="0">
                                          <p:val>
                                            <p:strVal val="ppt_y"/>
                                          </p:val>
                                        </p:tav>
                                        <p:tav tm="100000">
                                          <p:val>
                                            <p:strVal val="#ppt_y+0"/>
                                          </p:val>
                                        </p:tav>
                                      </p:tavLst>
                                    </p:anim>
                                    <p:anim to="" calcmode="lin" valueType="num">
                                      <p:cBhvr>
                                        <p:cTn id="38" dur="500" fill="hold">
                                          <p:stCondLst>
                                            <p:cond delay="0"/>
                                          </p:stCondLst>
                                        </p:cTn>
                                        <p:tgtEl>
                                          <p:spTgt spid="14"/>
                                        </p:tgtEl>
                                        <p:attrNameLst>
                                          <p:attrName>ppt_w</p:attrName>
                                        </p:attrNameLst>
                                      </p:cBhvr>
                                      <p:tavLst>
                                        <p:tav tm="0">
                                          <p:val>
                                            <p:strVal val="ppt_w"/>
                                          </p:val>
                                        </p:tav>
                                        <p:tav tm="100000">
                                          <p:val>
                                            <p:strVal val="#ppt_w"/>
                                          </p:val>
                                        </p:tav>
                                      </p:tavLst>
                                    </p:anim>
                                    <p:anim to="" calcmode="lin" valueType="num">
                                      <p:cBhvr>
                                        <p:cTn id="39" dur="500" fill="hold">
                                          <p:stCondLst>
                                            <p:cond delay="0"/>
                                          </p:stCondLst>
                                        </p:cTn>
                                        <p:tgtEl>
                                          <p:spTgt spid="14"/>
                                        </p:tgtEl>
                                        <p:attrNameLst>
                                          <p:attrName>ppt_h</p:attrName>
                                        </p:attrNameLst>
                                      </p:cBhvr>
                                      <p:tavLst>
                                        <p:tav tm="0">
                                          <p:val>
                                            <p:strVal val="ppt_h"/>
                                          </p:val>
                                        </p:tav>
                                        <p:tav tm="100000">
                                          <p:val>
                                            <p:strVal val="#ppt_h"/>
                                          </p:val>
                                        </p:tav>
                                      </p:tavLst>
                                    </p:anim>
                                  </p:childTnLst>
                                </p:cTn>
                              </p:par>
                              <p:par>
                                <p:cTn id="40" presetID="35" presetClass="path" presetSubtype="0" accel="50000" decel="50000" fill="hold" grpId="1" nodeType="withEffect">
                                  <p:stCondLst>
                                    <p:cond delay="0"/>
                                  </p:stCondLst>
                                  <p:childTnLst>
                                    <p:anim to="" calcmode="lin" valueType="num">
                                      <p:cBhvr>
                                        <p:cTn id="41" dur="500" fill="hold">
                                          <p:stCondLst>
                                            <p:cond delay="0"/>
                                          </p:stCondLst>
                                        </p:cTn>
                                        <p:tgtEl>
                                          <p:spTgt spid="7"/>
                                        </p:tgtEl>
                                        <p:attrNameLst>
                                          <p:attrName>ppt_x</p:attrName>
                                        </p:attrNameLst>
                                      </p:cBhvr>
                                      <p:tavLst>
                                        <p:tav tm="0">
                                          <p:val>
                                            <p:strVal val="ppt_x"/>
                                          </p:val>
                                        </p:tav>
                                        <p:tav tm="100000">
                                          <p:val>
                                            <p:strVal val="#ppt_x+0"/>
                                          </p:val>
                                        </p:tav>
                                      </p:tavLst>
                                    </p:anim>
                                    <p:anim to="" calcmode="lin" valueType="num">
                                      <p:cBhvr>
                                        <p:cTn id="42" dur="500" fill="hold">
                                          <p:stCondLst>
                                            <p:cond delay="0"/>
                                          </p:stCondLst>
                                        </p:cTn>
                                        <p:tgtEl>
                                          <p:spTgt spid="7"/>
                                        </p:tgtEl>
                                        <p:attrNameLst>
                                          <p:attrName>ppt_y</p:attrName>
                                        </p:attrNameLst>
                                      </p:cBhvr>
                                      <p:tavLst>
                                        <p:tav tm="0">
                                          <p:val>
                                            <p:strVal val="ppt_y"/>
                                          </p:val>
                                        </p:tav>
                                        <p:tav tm="100000">
                                          <p:val>
                                            <p:strVal val="#ppt_y+0"/>
                                          </p:val>
                                        </p:tav>
                                      </p:tavLst>
                                    </p:anim>
                                    <p:anim to="" calcmode="lin" valueType="num">
                                      <p:cBhvr>
                                        <p:cTn id="43" dur="500" fill="hold">
                                          <p:stCondLst>
                                            <p:cond delay="0"/>
                                          </p:stCondLst>
                                        </p:cTn>
                                        <p:tgtEl>
                                          <p:spTgt spid="7"/>
                                        </p:tgtEl>
                                        <p:attrNameLst>
                                          <p:attrName>ppt_w</p:attrName>
                                        </p:attrNameLst>
                                      </p:cBhvr>
                                      <p:tavLst>
                                        <p:tav tm="0">
                                          <p:val>
                                            <p:strVal val="ppt_w"/>
                                          </p:val>
                                        </p:tav>
                                        <p:tav tm="100000">
                                          <p:val>
                                            <p:strVal val="#ppt_w"/>
                                          </p:val>
                                        </p:tav>
                                      </p:tavLst>
                                    </p:anim>
                                    <p:anim to="" calcmode="lin" valueType="num">
                                      <p:cBhvr>
                                        <p:cTn id="44"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45" presetID="35" presetClass="path" presetSubtype="0" accel="50000" decel="50000" fill="hold" grpId="1" nodeType="withEffect">
                                  <p:stCondLst>
                                    <p:cond delay="0"/>
                                  </p:stCondLst>
                                  <p:childTnLst>
                                    <p:anim to="" calcmode="lin" valueType="num">
                                      <p:cBhvr>
                                        <p:cTn id="46" dur="500" fill="hold">
                                          <p:stCondLst>
                                            <p:cond delay="0"/>
                                          </p:stCondLst>
                                        </p:cTn>
                                        <p:tgtEl>
                                          <p:spTgt spid="6"/>
                                        </p:tgtEl>
                                        <p:attrNameLst>
                                          <p:attrName>ppt_x</p:attrName>
                                        </p:attrNameLst>
                                      </p:cBhvr>
                                      <p:tavLst>
                                        <p:tav tm="0">
                                          <p:val>
                                            <p:strVal val="ppt_x"/>
                                          </p:val>
                                        </p:tav>
                                        <p:tav tm="100000">
                                          <p:val>
                                            <p:strVal val="#ppt_x+0"/>
                                          </p:val>
                                        </p:tav>
                                      </p:tavLst>
                                    </p:anim>
                                    <p:anim to="" calcmode="lin" valueType="num">
                                      <p:cBhvr>
                                        <p:cTn id="47" dur="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48"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49"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50" presetID="35" presetClass="path" presetSubtype="0" accel="50000" decel="50000" fill="hold" grpId="1" nodeType="withEffect">
                                  <p:stCondLst>
                                    <p:cond delay="0"/>
                                  </p:stCondLst>
                                  <p:childTnLst>
                                    <p:anim to="" calcmode="lin" valueType="num">
                                      <p:cBhvr>
                                        <p:cTn id="51" dur="500" fill="hold">
                                          <p:stCondLst>
                                            <p:cond delay="0"/>
                                          </p:stCondLst>
                                        </p:cTn>
                                        <p:tgtEl>
                                          <p:spTgt spid="10"/>
                                        </p:tgtEl>
                                        <p:attrNameLst>
                                          <p:attrName>ppt_x</p:attrName>
                                        </p:attrNameLst>
                                      </p:cBhvr>
                                      <p:tavLst>
                                        <p:tav tm="0">
                                          <p:val>
                                            <p:strVal val="ppt_x"/>
                                          </p:val>
                                        </p:tav>
                                        <p:tav tm="100000">
                                          <p:val>
                                            <p:strVal val="#ppt_x+0"/>
                                          </p:val>
                                        </p:tav>
                                      </p:tavLst>
                                    </p:anim>
                                    <p:anim to="" calcmode="lin" valueType="num">
                                      <p:cBhvr>
                                        <p:cTn id="52" dur="500" fill="hold">
                                          <p:stCondLst>
                                            <p:cond delay="0"/>
                                          </p:stCondLst>
                                        </p:cTn>
                                        <p:tgtEl>
                                          <p:spTgt spid="10"/>
                                        </p:tgtEl>
                                        <p:attrNameLst>
                                          <p:attrName>ppt_y</p:attrName>
                                        </p:attrNameLst>
                                      </p:cBhvr>
                                      <p:tavLst>
                                        <p:tav tm="0">
                                          <p:val>
                                            <p:strVal val="ppt_y"/>
                                          </p:val>
                                        </p:tav>
                                        <p:tav tm="100000">
                                          <p:val>
                                            <p:strVal val="#ppt_y+0"/>
                                          </p:val>
                                        </p:tav>
                                      </p:tavLst>
                                    </p:anim>
                                    <p:anim to="" calcmode="lin" valueType="num">
                                      <p:cBhvr>
                                        <p:cTn id="53" dur="500" fill="hold">
                                          <p:stCondLst>
                                            <p:cond delay="0"/>
                                          </p:stCondLst>
                                        </p:cTn>
                                        <p:tgtEl>
                                          <p:spTgt spid="10"/>
                                        </p:tgtEl>
                                        <p:attrNameLst>
                                          <p:attrName>ppt_w</p:attrName>
                                        </p:attrNameLst>
                                      </p:cBhvr>
                                      <p:tavLst>
                                        <p:tav tm="0">
                                          <p:val>
                                            <p:strVal val="ppt_w"/>
                                          </p:val>
                                        </p:tav>
                                        <p:tav tm="100000">
                                          <p:val>
                                            <p:strVal val="#ppt_w"/>
                                          </p:val>
                                        </p:tav>
                                      </p:tavLst>
                                    </p:anim>
                                    <p:anim to="" calcmode="lin" valueType="num">
                                      <p:cBhvr>
                                        <p:cTn id="54"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55" presetID="35" presetClass="path" presetSubtype="0" accel="50000" decel="50000" fill="hold" grpId="1" nodeType="withEffect" nodePh="1">
                                  <p:stCondLst>
                                    <p:cond delay="0"/>
                                  </p:stCondLst>
                                  <p:endCondLst>
                                    <p:cond evt="begin" delay="0">
                                      <p:tn val="55"/>
                                    </p:cond>
                                  </p:endCondLst>
                                  <p:childTnLst>
                                    <p:anim to="" calcmode="lin" valueType="num">
                                      <p:cBhvr>
                                        <p:cTn id="56" dur="500" fill="hold">
                                          <p:stCondLst>
                                            <p:cond delay="0"/>
                                          </p:stCondLst>
                                        </p:cTn>
                                        <p:tgtEl>
                                          <p:spTgt spid="11"/>
                                        </p:tgtEl>
                                        <p:attrNameLst>
                                          <p:attrName>ppt_x</p:attrName>
                                        </p:attrNameLst>
                                      </p:cBhvr>
                                      <p:tavLst>
                                        <p:tav tm="0">
                                          <p:val>
                                            <p:strVal val="ppt_x"/>
                                          </p:val>
                                        </p:tav>
                                        <p:tav tm="100000">
                                          <p:val>
                                            <p:strVal val="#ppt_x+0"/>
                                          </p:val>
                                        </p:tav>
                                      </p:tavLst>
                                    </p:anim>
                                    <p:anim to="" calcmode="lin" valueType="num">
                                      <p:cBhvr>
                                        <p:cTn id="57" dur="500" fill="hold">
                                          <p:stCondLst>
                                            <p:cond delay="0"/>
                                          </p:stCondLst>
                                        </p:cTn>
                                        <p:tgtEl>
                                          <p:spTgt spid="11"/>
                                        </p:tgtEl>
                                        <p:attrNameLst>
                                          <p:attrName>ppt_y</p:attrName>
                                        </p:attrNameLst>
                                      </p:cBhvr>
                                      <p:tavLst>
                                        <p:tav tm="0">
                                          <p:val>
                                            <p:strVal val="ppt_y"/>
                                          </p:val>
                                        </p:tav>
                                        <p:tav tm="100000">
                                          <p:val>
                                            <p:strVal val="#ppt_y+0"/>
                                          </p:val>
                                        </p:tav>
                                      </p:tavLst>
                                    </p:anim>
                                    <p:anim to="" calcmode="lin" valueType="num">
                                      <p:cBhvr>
                                        <p:cTn id="58" dur="500" fill="hold">
                                          <p:stCondLst>
                                            <p:cond delay="0"/>
                                          </p:stCondLst>
                                        </p:cTn>
                                        <p:tgtEl>
                                          <p:spTgt spid="11"/>
                                        </p:tgtEl>
                                        <p:attrNameLst>
                                          <p:attrName>ppt_w</p:attrName>
                                        </p:attrNameLst>
                                      </p:cBhvr>
                                      <p:tavLst>
                                        <p:tav tm="0">
                                          <p:val>
                                            <p:strVal val="ppt_w"/>
                                          </p:val>
                                        </p:tav>
                                        <p:tav tm="100000">
                                          <p:val>
                                            <p:strVal val="#ppt_w"/>
                                          </p:val>
                                        </p:tav>
                                      </p:tavLst>
                                    </p:anim>
                                    <p:anim to="" calcmode="lin" valueType="num">
                                      <p:cBhvr>
                                        <p:cTn id="59"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60" presetID="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to="" calcmode="lin" valueType="num">
                                      <p:cBhvr>
                                        <p:cTn id="62" dur="500" fill="hold">
                                          <p:stCondLst>
                                            <p:cond delay="0"/>
                                          </p:stCondLst>
                                        </p:cTn>
                                        <p:tgtEl>
                                          <p:spTgt spid="2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3" dur="500" fill="hold">
                                          <p:stCondLst>
                                            <p:cond delay="0"/>
                                          </p:stCondLst>
                                        </p:cTn>
                                        <p:tgtEl>
                                          <p:spTgt spid="2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4" dur="500" fill="hold">
                                          <p:stCondLst>
                                            <p:cond delay="0"/>
                                          </p:stCondLst>
                                        </p:cTn>
                                        <p:tgtEl>
                                          <p:spTgt spid="25"/>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7" grpId="0" bldLvl="0" animBg="1"/>
      <p:bldP spid="7" grpId="1" bldLvl="0" animBg="1"/>
      <p:bldP spid="11" grpId="0"/>
      <p:bldP spid="11" grpId="1"/>
      <p:bldP spid="10" grpId="0"/>
      <p:bldP spid="10" grpId="1"/>
      <p:bldP spid="12" grpId="0"/>
      <p:bldP spid="2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p:cNvPicPr>
          <p:nvPr/>
        </p:nvPicPr>
        <p:blipFill>
          <a:blip r:embed="rId1"/>
          <a:stretch>
            <a:fillRect/>
          </a:stretch>
        </p:blipFill>
        <p:spPr>
          <a:xfrm rot="21600000">
            <a:off x="0" y="0"/>
            <a:ext cx="12192000" cy="6857997"/>
          </a:xfrm>
          <a:prstGeom prst="rect">
            <a:avLst/>
          </a:prstGeom>
        </p:spPr>
      </p:pic>
      <p:sp>
        <p:nvSpPr>
          <p:cNvPr id="11" name="任意多边形: 形状 10"/>
          <p:cNvSpPr/>
          <p:nvPr>
            <p:custDataLst>
              <p:tags r:id="rId2"/>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2" name="图片 11" descr="校徽抠图"/>
          <p:cNvPicPr>
            <a:picLocks noChangeAspect="1"/>
          </p:cNvPicPr>
          <p:nvPr>
            <p:custDataLst>
              <p:tags r:id="rId3"/>
            </p:custDataLst>
          </p:nvPr>
        </p:nvPicPr>
        <p:blipFill>
          <a:blip r:embed="rId4"/>
          <a:stretch>
            <a:fillRect/>
          </a:stretch>
        </p:blipFill>
        <p:spPr>
          <a:xfrm>
            <a:off x="-102441" y="-252654"/>
            <a:ext cx="4054918" cy="1868881"/>
          </a:xfrm>
          <a:prstGeom prst="rect">
            <a:avLst/>
          </a:prstGeom>
        </p:spPr>
      </p:pic>
      <p:sp>
        <p:nvSpPr>
          <p:cNvPr id="7"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9" name="picture 34"/>
          <p:cNvPicPr>
            <a:picLocks noChangeAspect="1"/>
          </p:cNvPicPr>
          <p:nvPr/>
        </p:nvPicPr>
        <p:blipFill>
          <a:blip r:embed="rId5"/>
          <a:stretch>
            <a:fillRect/>
          </a:stretch>
        </p:blipFill>
        <p:spPr>
          <a:xfrm rot="21600000">
            <a:off x="9484505" y="323545"/>
            <a:ext cx="546027" cy="543153"/>
          </a:xfrm>
          <a:prstGeom prst="rect">
            <a:avLst/>
          </a:prstGeom>
        </p:spPr>
      </p:pic>
      <p:sp>
        <p:nvSpPr>
          <p:cNvPr id="109" name="Text1"/>
          <p:cNvSpPr/>
          <p:nvPr>
            <p:custDataLst>
              <p:tags r:id="rId6"/>
            </p:custDataLst>
          </p:nvPr>
        </p:nvSpPr>
        <p:spPr>
          <a:xfrm>
            <a:off x="945430" y="1798058"/>
            <a:ext cx="4725932" cy="483638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微软雅黑" panose="020B0503020204020204" charset="-122"/>
              <a:ea typeface="微软雅黑" panose="020B0503020204020204" charset="-122"/>
            </a:endParaRPr>
          </a:p>
        </p:txBody>
      </p:sp>
      <p:sp>
        <p:nvSpPr>
          <p:cNvPr id="2" name="Text2"/>
          <p:cNvSpPr/>
          <p:nvPr>
            <p:custDataLst>
              <p:tags r:id="rId7"/>
            </p:custDataLst>
          </p:nvPr>
        </p:nvSpPr>
        <p:spPr>
          <a:xfrm>
            <a:off x="1049580" y="1909634"/>
            <a:ext cx="4725932" cy="4970691"/>
          </a:xfrm>
          <a:prstGeom prst="snip2DiagRect">
            <a:avLst>
              <a:gd name="adj1" fmla="val 0"/>
              <a:gd name="adj2" fmla="val 14221"/>
            </a:avLst>
          </a:prstGeom>
          <a:solidFill>
            <a:schemeClr val="bg1">
              <a:alpha val="18000"/>
            </a:schemeClr>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微软雅黑" panose="020B0503020204020204" charset="-122"/>
              <a:ea typeface="微软雅黑" panose="020B0503020204020204" charset="-122"/>
            </a:endParaRPr>
          </a:p>
        </p:txBody>
      </p:sp>
      <p:sp>
        <p:nvSpPr>
          <p:cNvPr id="4" name="Text3"/>
          <p:cNvSpPr/>
          <p:nvPr>
            <p:custDataLst>
              <p:tags r:id="rId8"/>
            </p:custDataLst>
          </p:nvPr>
        </p:nvSpPr>
        <p:spPr>
          <a:xfrm>
            <a:off x="6384591" y="1798058"/>
            <a:ext cx="4725932" cy="5082267"/>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微软雅黑" panose="020B0503020204020204" charset="-122"/>
              <a:ea typeface="微软雅黑" panose="020B0503020204020204" charset="-122"/>
            </a:endParaRPr>
          </a:p>
        </p:txBody>
      </p:sp>
      <p:sp>
        <p:nvSpPr>
          <p:cNvPr id="113" name="Text4"/>
          <p:cNvSpPr/>
          <p:nvPr>
            <p:custDataLst>
              <p:tags r:id="rId9"/>
            </p:custDataLst>
          </p:nvPr>
        </p:nvSpPr>
        <p:spPr>
          <a:xfrm>
            <a:off x="6488741" y="1909634"/>
            <a:ext cx="4725932" cy="4970690"/>
          </a:xfrm>
          <a:prstGeom prst="snip2DiagRect">
            <a:avLst>
              <a:gd name="adj1" fmla="val 0"/>
              <a:gd name="adj2" fmla="val 14221"/>
            </a:avLst>
          </a:prstGeom>
          <a:solidFill>
            <a:schemeClr val="bg1">
              <a:alpha val="15000"/>
            </a:schemeClr>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latin typeface="微软雅黑" panose="020B0503020204020204" charset="-122"/>
              <a:ea typeface="微软雅黑" panose="020B0503020204020204" charset="-122"/>
            </a:endParaRPr>
          </a:p>
        </p:txBody>
      </p:sp>
      <p:sp>
        <p:nvSpPr>
          <p:cNvPr id="54" name="Text9"/>
          <p:cNvSpPr txBox="1"/>
          <p:nvPr>
            <p:custDataLst>
              <p:tags r:id="rId10"/>
            </p:custDataLst>
          </p:nvPr>
        </p:nvSpPr>
        <p:spPr>
          <a:xfrm>
            <a:off x="1139190" y="2442456"/>
            <a:ext cx="4634612" cy="4191985"/>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1 </a:t>
            </a:r>
            <a:r>
              <a:rPr lang="zh-CN" altLang="en-US" sz="2400" kern="0" dirty="0">
                <a:solidFill>
                  <a:schemeClr val="bg2"/>
                </a:solidFill>
                <a:latin typeface="Georgia" panose="02040502050405020303" charset="0"/>
                <a:ea typeface="汉仪中宋简" panose="02010600000101010101" charset="-122"/>
              </a:rPr>
              <a:t>： 实现系统安全配置基线检查</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2 </a:t>
            </a:r>
            <a:r>
              <a:rPr lang="zh-CN" altLang="en-US" sz="2400" kern="0" dirty="0">
                <a:solidFill>
                  <a:schemeClr val="bg2"/>
                </a:solidFill>
                <a:latin typeface="Georgia" panose="02040502050405020303" charset="0"/>
                <a:ea typeface="汉仪中宋简" panose="02010600000101010101" charset="-122"/>
              </a:rPr>
              <a:t>： 形成安全基线检查报告</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3</a:t>
            </a:r>
            <a:r>
              <a:rPr lang="zh-CN" altLang="en-US" sz="2400" kern="0" dirty="0">
                <a:solidFill>
                  <a:schemeClr val="bg2"/>
                </a:solidFill>
                <a:latin typeface="Georgia" panose="02040502050405020303" charset="0"/>
                <a:ea typeface="汉仪中宋简" panose="02010600000101010101" charset="-122"/>
              </a:rPr>
              <a:t> ： 系统基线检查安全评估</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4 </a:t>
            </a:r>
            <a:r>
              <a:rPr lang="zh-CN" altLang="en-US" sz="2400" kern="0" dirty="0">
                <a:solidFill>
                  <a:schemeClr val="bg2"/>
                </a:solidFill>
                <a:latin typeface="Georgia" panose="02040502050405020303" charset="0"/>
                <a:ea typeface="汉仪中宋简" panose="02010600000101010101" charset="-122"/>
              </a:rPr>
              <a:t>： 实现系统总线服务接口自动化安全检查基线</a:t>
            </a:r>
            <a:endParaRPr lang="zh-CN" altLang="en-US" sz="2400" kern="0" dirty="0">
              <a:solidFill>
                <a:schemeClr val="bg2"/>
              </a:solidFill>
              <a:latin typeface="Georgia" panose="02040502050405020303" charset="0"/>
              <a:ea typeface="汉仪中宋简" panose="02010600000101010101" charset="-122"/>
            </a:endParaRPr>
          </a:p>
        </p:txBody>
      </p:sp>
      <p:sp>
        <p:nvSpPr>
          <p:cNvPr id="58" name="Text10"/>
          <p:cNvSpPr txBox="1"/>
          <p:nvPr>
            <p:custDataLst>
              <p:tags r:id="rId11"/>
            </p:custDataLst>
          </p:nvPr>
        </p:nvSpPr>
        <p:spPr>
          <a:xfrm>
            <a:off x="6624955" y="2466975"/>
            <a:ext cx="4485640" cy="3637280"/>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1 </a:t>
            </a:r>
            <a:r>
              <a:rPr lang="zh-CN" altLang="en-US" sz="2400" kern="0" dirty="0">
                <a:solidFill>
                  <a:schemeClr val="bg2"/>
                </a:solidFill>
                <a:latin typeface="Georgia" panose="02040502050405020303" charset="0"/>
                <a:ea typeface="汉仪中宋简" panose="02010600000101010101" charset="-122"/>
              </a:rPr>
              <a:t>： 实现安全漏洞</a:t>
            </a:r>
            <a:r>
              <a:rPr lang="en-US" altLang="zh-CN" sz="2400" kern="0" dirty="0">
                <a:solidFill>
                  <a:schemeClr val="bg2"/>
                </a:solidFill>
                <a:latin typeface="Georgia" panose="02040502050405020303" charset="0"/>
                <a:ea typeface="汉仪中宋简" panose="02010600000101010101" charset="-122"/>
              </a:rPr>
              <a:t>(POC/EXP)</a:t>
            </a:r>
            <a:r>
              <a:rPr lang="zh-CN" altLang="en-US" sz="2400" kern="0" dirty="0">
                <a:solidFill>
                  <a:schemeClr val="bg2"/>
                </a:solidFill>
                <a:latin typeface="Georgia" panose="02040502050405020303" charset="0"/>
                <a:ea typeface="汉仪中宋简" panose="02010600000101010101" charset="-122"/>
              </a:rPr>
              <a:t>检查功能</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2 </a:t>
            </a:r>
            <a:r>
              <a:rPr lang="zh-CN" altLang="en-US" sz="2400" kern="0" dirty="0">
                <a:solidFill>
                  <a:schemeClr val="bg2"/>
                </a:solidFill>
                <a:latin typeface="Georgia" panose="02040502050405020303" charset="0"/>
                <a:ea typeface="汉仪中宋简" panose="02010600000101010101" charset="-122"/>
              </a:rPr>
              <a:t>： 形成安全漏洞扫描报告</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3 </a:t>
            </a:r>
            <a:r>
              <a:rPr lang="zh-CN" altLang="en-US" sz="2400" kern="0" dirty="0">
                <a:solidFill>
                  <a:schemeClr val="bg2"/>
                </a:solidFill>
                <a:latin typeface="Georgia" panose="02040502050405020303" charset="0"/>
                <a:ea typeface="汉仪中宋简" panose="02010600000101010101" charset="-122"/>
              </a:rPr>
              <a:t>： 系统安全漏洞评估</a:t>
            </a:r>
            <a:endParaRPr lang="en-US" altLang="zh-CN" sz="2400" kern="0" dirty="0">
              <a:solidFill>
                <a:schemeClr val="bg2"/>
              </a:solidFill>
              <a:latin typeface="Georgia" panose="02040502050405020303" charset="0"/>
              <a:ea typeface="汉仪中宋简" panose="02010600000101010101" charset="-122"/>
            </a:endParaRPr>
          </a:p>
          <a:p>
            <a:pPr algn="l" defTabSz="914400">
              <a:lnSpc>
                <a:spcPct val="130000"/>
              </a:lnSpc>
              <a:spcBef>
                <a:spcPts val="150"/>
              </a:spcBef>
              <a:spcAft>
                <a:spcPts val="150"/>
              </a:spcAft>
              <a:defRPr/>
            </a:pPr>
            <a:r>
              <a:rPr lang="zh-CN" altLang="en-US" sz="2400" kern="0" dirty="0">
                <a:solidFill>
                  <a:schemeClr val="bg2"/>
                </a:solidFill>
                <a:latin typeface="Georgia" panose="02040502050405020303" charset="0"/>
                <a:ea typeface="汉仪中宋简" panose="02010600000101010101" charset="-122"/>
              </a:rPr>
              <a:t>功能</a:t>
            </a:r>
            <a:r>
              <a:rPr lang="en-US" altLang="zh-CN" sz="2400" kern="0" dirty="0">
                <a:solidFill>
                  <a:schemeClr val="bg2"/>
                </a:solidFill>
                <a:latin typeface="Georgia" panose="02040502050405020303" charset="0"/>
                <a:ea typeface="汉仪中宋简" panose="02010600000101010101" charset="-122"/>
              </a:rPr>
              <a:t>4 </a:t>
            </a:r>
            <a:r>
              <a:rPr lang="zh-CN" altLang="en-US" sz="2400" kern="0" dirty="0">
                <a:solidFill>
                  <a:schemeClr val="bg2"/>
                </a:solidFill>
                <a:latin typeface="Georgia" panose="02040502050405020303" charset="0"/>
                <a:ea typeface="汉仪中宋简" panose="02010600000101010101" charset="-122"/>
              </a:rPr>
              <a:t>： </a:t>
            </a:r>
            <a:r>
              <a:rPr lang="en-US" altLang="zh-CN" sz="2400" kern="0" dirty="0">
                <a:solidFill>
                  <a:schemeClr val="bg2"/>
                </a:solidFill>
                <a:latin typeface="Georgia" panose="02040502050405020303" charset="0"/>
                <a:ea typeface="汉仪中宋简" panose="02010600000101010101" charset="-122"/>
              </a:rPr>
              <a:t>POC</a:t>
            </a:r>
            <a:r>
              <a:rPr lang="zh-CN" altLang="en-US" sz="2400" kern="0" dirty="0">
                <a:solidFill>
                  <a:schemeClr val="bg2"/>
                </a:solidFill>
                <a:latin typeface="Georgia" panose="02040502050405020303" charset="0"/>
                <a:ea typeface="汉仪中宋简" panose="02010600000101010101" charset="-122"/>
              </a:rPr>
              <a:t>防逆向</a:t>
            </a:r>
            <a:endParaRPr lang="zh-CN" altLang="en-US" sz="2400" kern="0" dirty="0">
              <a:solidFill>
                <a:schemeClr val="bg2"/>
              </a:solidFill>
              <a:latin typeface="Georgia" panose="02040502050405020303" charset="0"/>
              <a:ea typeface="汉仪中宋简" panose="02010600000101010101" charset="-122"/>
            </a:endParaRPr>
          </a:p>
        </p:txBody>
      </p:sp>
      <p:sp>
        <p:nvSpPr>
          <p:cNvPr id="55" name="Text13"/>
          <p:cNvSpPr>
            <a:spLocks noGrp="1"/>
          </p:cNvSpPr>
          <p:nvPr>
            <p:custDataLst>
              <p:tags r:id="rId12"/>
            </p:custDataLst>
          </p:nvPr>
        </p:nvSpPr>
        <p:spPr>
          <a:xfrm>
            <a:off x="1139189" y="2017008"/>
            <a:ext cx="4485639" cy="400685"/>
          </a:xfrm>
          <a:prstGeom prst="rect">
            <a:avLst/>
          </a:prstGeom>
        </p:spPr>
        <p:txBody>
          <a:bodyPr anchor="ctr" anchorCtr="0">
            <a:normAutofit lnSpcReduction="10000"/>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zh-CN" altLang="en-US" sz="2000" cap="none" dirty="0">
                <a:solidFill>
                  <a:schemeClr val="accent1"/>
                </a:solidFill>
                <a:effectLst/>
                <a:latin typeface="Georgia" panose="02040502050405020303" charset="0"/>
                <a:ea typeface="汉仪中宋简" panose="02010600000101010101" charset="-122"/>
                <a:cs typeface="+mn-cs"/>
              </a:rPr>
              <a:t>题目</a:t>
            </a:r>
            <a:r>
              <a:rPr lang="en-US" altLang="zh-CN" sz="2000" cap="none" dirty="0">
                <a:solidFill>
                  <a:schemeClr val="accent1"/>
                </a:solidFill>
                <a:effectLst/>
                <a:latin typeface="Georgia" panose="02040502050405020303" charset="0"/>
                <a:ea typeface="汉仪中宋简" panose="02010600000101010101" charset="-122"/>
                <a:cs typeface="+mn-cs"/>
              </a:rPr>
              <a:t>1</a:t>
            </a:r>
            <a:endParaRPr lang="zh-CN" altLang="en-US" sz="2000" cap="none" noProof="0" dirty="0">
              <a:solidFill>
                <a:schemeClr val="accent1"/>
              </a:solidFill>
              <a:effectLst/>
              <a:latin typeface="Georgia" panose="02040502050405020303" charset="0"/>
              <a:ea typeface="汉仪中宋简" panose="02010600000101010101" charset="-122"/>
              <a:cs typeface="+mn-cs"/>
            </a:endParaRPr>
          </a:p>
        </p:txBody>
      </p:sp>
      <p:sp>
        <p:nvSpPr>
          <p:cNvPr id="59" name="Text14"/>
          <p:cNvSpPr>
            <a:spLocks noGrp="1"/>
          </p:cNvSpPr>
          <p:nvPr>
            <p:custDataLst>
              <p:tags r:id="rId13"/>
            </p:custDataLst>
          </p:nvPr>
        </p:nvSpPr>
        <p:spPr>
          <a:xfrm>
            <a:off x="6624955" y="2041772"/>
            <a:ext cx="4485566" cy="400685"/>
          </a:xfrm>
          <a:prstGeom prst="rect">
            <a:avLst/>
          </a:prstGeom>
        </p:spPr>
        <p:txBody>
          <a:bodyPr anchor="ctr" anchorCtr="0">
            <a:normAutofit lnSpcReduction="10000"/>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zh-CN" altLang="en-US" sz="2000" cap="none" dirty="0">
                <a:solidFill>
                  <a:schemeClr val="accent1"/>
                </a:solidFill>
                <a:effectLst/>
                <a:latin typeface="Georgia" panose="02040502050405020303" charset="0"/>
                <a:ea typeface="汉仪中宋简" panose="02010600000101010101" charset="-122"/>
                <a:cs typeface="+mn-cs"/>
              </a:rPr>
              <a:t>题目</a:t>
            </a:r>
            <a:r>
              <a:rPr lang="en-US" altLang="zh-CN" sz="2000" cap="none" dirty="0">
                <a:solidFill>
                  <a:schemeClr val="accent1"/>
                </a:solidFill>
                <a:effectLst/>
                <a:latin typeface="Georgia" panose="02040502050405020303" charset="0"/>
                <a:ea typeface="汉仪中宋简" panose="02010600000101010101" charset="-122"/>
                <a:cs typeface="+mn-cs"/>
              </a:rPr>
              <a:t>2</a:t>
            </a:r>
            <a:endParaRPr lang="zh-CN" altLang="en-US" sz="2000" cap="none" noProof="0" dirty="0">
              <a:solidFill>
                <a:schemeClr val="accent1"/>
              </a:solidFill>
              <a:effectLst/>
              <a:latin typeface="Georgia" panose="02040502050405020303" charset="0"/>
              <a:ea typeface="汉仪中宋简" panose="02010600000101010101" charset="-122"/>
              <a:cs typeface="+mn-cs"/>
            </a:endParaRPr>
          </a:p>
        </p:txBody>
      </p:sp>
      <p:sp>
        <p:nvSpPr>
          <p:cNvPr id="5" name="Text13" hidden="1"/>
          <p:cNvSpPr txBox="1"/>
          <p:nvPr>
            <p:custDataLst>
              <p:tags r:id="rId14"/>
            </p:custDataLst>
          </p:nvPr>
        </p:nvSpPr>
        <p:spPr>
          <a:xfrm>
            <a:off x="23942384" y="4067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22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功能模块创新点</a:t>
            </a:r>
            <a:endParaRPr lang="zh-CN" altLang="en-US" sz="22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sp>
        <p:nvSpPr>
          <p:cNvPr id="13" name="Text9"/>
          <p:cNvSpPr txBox="1"/>
          <p:nvPr>
            <p:custDataLst>
              <p:tags r:id="rId15"/>
            </p:custDataLst>
          </p:nvPr>
        </p:nvSpPr>
        <p:spPr>
          <a:xfrm>
            <a:off x="5036820" y="831215"/>
            <a:ext cx="1945640" cy="775970"/>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rPr>
              <a:t>基本任务</a:t>
            </a:r>
            <a:endPar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endParaRPr>
          </a:p>
        </p:txBody>
      </p:sp>
    </p:spTree>
    <p:custDataLst>
      <p:tags r:id="rId1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p:cTn id="7" dur="500" fill="hold"/>
                                        <p:tgtEl>
                                          <p:spTgt spid="109"/>
                                        </p:tgtEl>
                                        <p:attrNameLst>
                                          <p:attrName>ppt_w</p:attrName>
                                        </p:attrNameLst>
                                      </p:cBhvr>
                                      <p:tavLst>
                                        <p:tav tm="0">
                                          <p:val>
                                            <p:strVal val="4/3*#ppt_w"/>
                                          </p:val>
                                        </p:tav>
                                        <p:tav tm="100000">
                                          <p:val>
                                            <p:strVal val="#ppt_w"/>
                                          </p:val>
                                        </p:tav>
                                      </p:tavLst>
                                    </p:anim>
                                    <p:anim calcmode="lin" valueType="num">
                                      <p:cBhvr>
                                        <p:cTn id="8" dur="500" fill="hold"/>
                                        <p:tgtEl>
                                          <p:spTgt spid="10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4/3*#ppt_w"/>
                                          </p:val>
                                        </p:tav>
                                        <p:tav tm="100000">
                                          <p:val>
                                            <p:strVal val="#ppt_w"/>
                                          </p:val>
                                        </p:tav>
                                      </p:tavLst>
                                    </p:anim>
                                    <p:anim calcmode="lin" valueType="num">
                                      <p:cBhvr>
                                        <p:cTn id="16" dur="500" fill="hold"/>
                                        <p:tgtEl>
                                          <p:spTgt spid="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500" fill="hold"/>
                                        <p:tgtEl>
                                          <p:spTgt spid="113"/>
                                        </p:tgtEl>
                                        <p:attrNameLst>
                                          <p:attrName>ppt_w</p:attrName>
                                        </p:attrNameLst>
                                      </p:cBhvr>
                                      <p:tavLst>
                                        <p:tav tm="0">
                                          <p:val>
                                            <p:strVal val="4/3*#ppt_w"/>
                                          </p:val>
                                        </p:tav>
                                        <p:tav tm="100000">
                                          <p:val>
                                            <p:strVal val="#ppt_w"/>
                                          </p:val>
                                        </p:tav>
                                      </p:tavLst>
                                    </p:anim>
                                    <p:anim calcmode="lin" valueType="num">
                                      <p:cBhvr>
                                        <p:cTn id="20" dur="500" fill="hold"/>
                                        <p:tgtEl>
                                          <p:spTgt spid="113"/>
                                        </p:tgtEl>
                                        <p:attrNameLst>
                                          <p:attrName>ppt_h</p:attrName>
                                        </p:attrNameLst>
                                      </p:cBhvr>
                                      <p:tavLst>
                                        <p:tav tm="0">
                                          <p:val>
                                            <p:strVal val="4/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anim calcmode="lin" valueType="num">
                                      <p:cBhvr>
                                        <p:cTn id="26" dur="500" fill="hold"/>
                                        <p:tgtEl>
                                          <p:spTgt spid="54"/>
                                        </p:tgtEl>
                                        <p:attrNameLst>
                                          <p:attrName>ppt_x</p:attrName>
                                        </p:attrNameLst>
                                      </p:cBhvr>
                                      <p:tavLst>
                                        <p:tav tm="0">
                                          <p:val>
                                            <p:strVal val="#ppt_x"/>
                                          </p:val>
                                        </p:tav>
                                        <p:tav tm="100000">
                                          <p:val>
                                            <p:strVal val="#ppt_x+0.22306271"/>
                                          </p:val>
                                        </p:tav>
                                      </p:tavLst>
                                    </p:anim>
                                    <p:anim calcmode="lin" valueType="num">
                                      <p:cBhvr>
                                        <p:cTn id="27" dur="500" fill="hold"/>
                                        <p:tgtEl>
                                          <p:spTgt spid="5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anim calcmode="lin" valueType="num">
                                      <p:cBhvr>
                                        <p:cTn id="31" dur="500" fill="hold"/>
                                        <p:tgtEl>
                                          <p:spTgt spid="55"/>
                                        </p:tgtEl>
                                        <p:attrNameLst>
                                          <p:attrName>ppt_x</p:attrName>
                                        </p:attrNameLst>
                                      </p:cBhvr>
                                      <p:tavLst>
                                        <p:tav tm="0">
                                          <p:val>
                                            <p:strVal val="#ppt_x"/>
                                          </p:val>
                                        </p:tav>
                                        <p:tav tm="100000">
                                          <p:val>
                                            <p:strVal val="#ppt_x+0.22306271"/>
                                          </p:val>
                                        </p:tav>
                                      </p:tavLst>
                                    </p:anim>
                                    <p:anim calcmode="lin" valueType="num">
                                      <p:cBhvr>
                                        <p:cTn id="32" dur="5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anim calcmode="lin" valueType="num">
                                      <p:cBhvr>
                                        <p:cTn id="38" dur="500" fill="hold"/>
                                        <p:tgtEl>
                                          <p:spTgt spid="58"/>
                                        </p:tgtEl>
                                        <p:attrNameLst>
                                          <p:attrName>ppt_x</p:attrName>
                                        </p:attrNameLst>
                                      </p:cBhvr>
                                      <p:tavLst>
                                        <p:tav tm="0">
                                          <p:val>
                                            <p:strVal val="#ppt_x"/>
                                          </p:val>
                                        </p:tav>
                                        <p:tav tm="100000">
                                          <p:val>
                                            <p:strVal val="#ppt_x"/>
                                          </p:val>
                                        </p:tav>
                                      </p:tavLst>
                                    </p:anim>
                                    <p:anim calcmode="lin" valueType="num">
                                      <p:cBhvr>
                                        <p:cTn id="39" dur="500" fill="hold"/>
                                        <p:tgtEl>
                                          <p:spTgt spid="5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anim calcmode="lin" valueType="num">
                                      <p:cBhvr>
                                        <p:cTn id="43" dur="500" fill="hold"/>
                                        <p:tgtEl>
                                          <p:spTgt spid="59"/>
                                        </p:tgtEl>
                                        <p:attrNameLst>
                                          <p:attrName>ppt_x</p:attrName>
                                        </p:attrNameLst>
                                      </p:cBhvr>
                                      <p:tavLst>
                                        <p:tav tm="0">
                                          <p:val>
                                            <p:strVal val="#ppt_x"/>
                                          </p:val>
                                        </p:tav>
                                        <p:tav tm="100000">
                                          <p:val>
                                            <p:strVal val="#ppt_x"/>
                                          </p:val>
                                        </p:tav>
                                      </p:tavLst>
                                    </p:anim>
                                    <p:anim calcmode="lin" valueType="num">
                                      <p:cBhvr>
                                        <p:cTn id="44" dur="500" fill="hold"/>
                                        <p:tgtEl>
                                          <p:spTgt spid="59"/>
                                        </p:tgtEl>
                                        <p:attrNameLst>
                                          <p:attrName>ppt_y</p:attrName>
                                        </p:attrNameLst>
                                      </p:cBhvr>
                                      <p:tavLst>
                                        <p:tav tm="0">
                                          <p:val>
                                            <p:strVal val="#ppt_y+.1"/>
                                          </p:val>
                                        </p:tav>
                                        <p:tav tm="100000">
                                          <p:val>
                                            <p:strVal val="#ppt_y"/>
                                          </p:val>
                                        </p:tav>
                                      </p:tavLst>
                                    </p:anim>
                                  </p:childTnLst>
                                </p:cTn>
                              </p:par>
                              <p:par>
                                <p:cTn id="45" presetID="35" presetClass="path" presetSubtype="0" accel="50000" decel="50000" fill="hold" grpId="1" nodeType="withEffect">
                                  <p:stCondLst>
                                    <p:cond delay="0"/>
                                  </p:stCondLst>
                                  <p:childTnLst>
                                    <p:anim to="" calcmode="lin" valueType="num">
                                      <p:cBhvr>
                                        <p:cTn id="46" dur="500" fill="hold">
                                          <p:stCondLst>
                                            <p:cond delay="0"/>
                                          </p:stCondLst>
                                        </p:cTn>
                                        <p:tgtEl>
                                          <p:spTgt spid="54"/>
                                        </p:tgtEl>
                                        <p:attrNameLst>
                                          <p:attrName>ppt_x</p:attrName>
                                        </p:attrNameLst>
                                      </p:cBhvr>
                                      <p:tavLst>
                                        <p:tav tm="0">
                                          <p:val>
                                            <p:strVal val="ppt_x"/>
                                          </p:val>
                                        </p:tav>
                                        <p:tav tm="100000">
                                          <p:val>
                                            <p:strVal val="#ppt_x+0"/>
                                          </p:val>
                                        </p:tav>
                                      </p:tavLst>
                                    </p:anim>
                                    <p:anim to="" calcmode="lin" valueType="num">
                                      <p:cBhvr>
                                        <p:cTn id="47" dur="500" fill="hold">
                                          <p:stCondLst>
                                            <p:cond delay="0"/>
                                          </p:stCondLst>
                                        </p:cTn>
                                        <p:tgtEl>
                                          <p:spTgt spid="54"/>
                                        </p:tgtEl>
                                        <p:attrNameLst>
                                          <p:attrName>ppt_y</p:attrName>
                                        </p:attrNameLst>
                                      </p:cBhvr>
                                      <p:tavLst>
                                        <p:tav tm="0">
                                          <p:val>
                                            <p:strVal val="ppt_y"/>
                                          </p:val>
                                        </p:tav>
                                        <p:tav tm="100000">
                                          <p:val>
                                            <p:strVal val="#ppt_y+0"/>
                                          </p:val>
                                        </p:tav>
                                      </p:tavLst>
                                    </p:anim>
                                    <p:anim to="" calcmode="lin" valueType="num">
                                      <p:cBhvr>
                                        <p:cTn id="48" dur="500" fill="hold">
                                          <p:stCondLst>
                                            <p:cond delay="0"/>
                                          </p:stCondLst>
                                        </p:cTn>
                                        <p:tgtEl>
                                          <p:spTgt spid="54"/>
                                        </p:tgtEl>
                                        <p:attrNameLst>
                                          <p:attrName>ppt_w</p:attrName>
                                        </p:attrNameLst>
                                      </p:cBhvr>
                                      <p:tavLst>
                                        <p:tav tm="0">
                                          <p:val>
                                            <p:strVal val="ppt_w"/>
                                          </p:val>
                                        </p:tav>
                                        <p:tav tm="100000">
                                          <p:val>
                                            <p:strVal val="#ppt_w"/>
                                          </p:val>
                                        </p:tav>
                                      </p:tavLst>
                                    </p:anim>
                                    <p:anim to="" calcmode="lin" valueType="num">
                                      <p:cBhvr>
                                        <p:cTn id="49" dur="500" fill="hold">
                                          <p:stCondLst>
                                            <p:cond delay="0"/>
                                          </p:stCondLst>
                                        </p:cTn>
                                        <p:tgtEl>
                                          <p:spTgt spid="54"/>
                                        </p:tgtEl>
                                        <p:attrNameLst>
                                          <p:attrName>ppt_h</p:attrName>
                                        </p:attrNameLst>
                                      </p:cBhvr>
                                      <p:tavLst>
                                        <p:tav tm="0">
                                          <p:val>
                                            <p:strVal val="ppt_h"/>
                                          </p:val>
                                        </p:tav>
                                        <p:tav tm="100000">
                                          <p:val>
                                            <p:strVal val="#ppt_h"/>
                                          </p:val>
                                        </p:tav>
                                      </p:tavLst>
                                    </p:anim>
                                  </p:childTnLst>
                                </p:cTn>
                              </p:par>
                              <p:par>
                                <p:cTn id="50" presetID="35" presetClass="path" presetSubtype="0" accel="50000" decel="50000" fill="hold" grpId="1" nodeType="withEffect">
                                  <p:stCondLst>
                                    <p:cond delay="0"/>
                                  </p:stCondLst>
                                  <p:childTnLst>
                                    <p:anim to="" calcmode="lin" valueType="num">
                                      <p:cBhvr>
                                        <p:cTn id="51" dur="500" fill="hold">
                                          <p:stCondLst>
                                            <p:cond delay="0"/>
                                          </p:stCondLst>
                                        </p:cTn>
                                        <p:tgtEl>
                                          <p:spTgt spid="55"/>
                                        </p:tgtEl>
                                        <p:attrNameLst>
                                          <p:attrName>ppt_x</p:attrName>
                                        </p:attrNameLst>
                                      </p:cBhvr>
                                      <p:tavLst>
                                        <p:tav tm="0">
                                          <p:val>
                                            <p:strVal val="ppt_x"/>
                                          </p:val>
                                        </p:tav>
                                        <p:tav tm="100000">
                                          <p:val>
                                            <p:strVal val="#ppt_x+0"/>
                                          </p:val>
                                        </p:tav>
                                      </p:tavLst>
                                    </p:anim>
                                    <p:anim to="" calcmode="lin" valueType="num">
                                      <p:cBhvr>
                                        <p:cTn id="52" dur="500" fill="hold">
                                          <p:stCondLst>
                                            <p:cond delay="0"/>
                                          </p:stCondLst>
                                        </p:cTn>
                                        <p:tgtEl>
                                          <p:spTgt spid="55"/>
                                        </p:tgtEl>
                                        <p:attrNameLst>
                                          <p:attrName>ppt_y</p:attrName>
                                        </p:attrNameLst>
                                      </p:cBhvr>
                                      <p:tavLst>
                                        <p:tav tm="0">
                                          <p:val>
                                            <p:strVal val="ppt_y"/>
                                          </p:val>
                                        </p:tav>
                                        <p:tav tm="100000">
                                          <p:val>
                                            <p:strVal val="#ppt_y+0"/>
                                          </p:val>
                                        </p:tav>
                                      </p:tavLst>
                                    </p:anim>
                                    <p:anim to="" calcmode="lin" valueType="num">
                                      <p:cBhvr>
                                        <p:cTn id="53" dur="500" fill="hold">
                                          <p:stCondLst>
                                            <p:cond delay="0"/>
                                          </p:stCondLst>
                                        </p:cTn>
                                        <p:tgtEl>
                                          <p:spTgt spid="55"/>
                                        </p:tgtEl>
                                        <p:attrNameLst>
                                          <p:attrName>ppt_w</p:attrName>
                                        </p:attrNameLst>
                                      </p:cBhvr>
                                      <p:tavLst>
                                        <p:tav tm="0">
                                          <p:val>
                                            <p:strVal val="ppt_w"/>
                                          </p:val>
                                        </p:tav>
                                        <p:tav tm="100000">
                                          <p:val>
                                            <p:strVal val="#ppt_w"/>
                                          </p:val>
                                        </p:tav>
                                      </p:tavLst>
                                    </p:anim>
                                    <p:anim to="" calcmode="lin" valueType="num">
                                      <p:cBhvr>
                                        <p:cTn id="54" dur="500" fill="hold">
                                          <p:stCondLst>
                                            <p:cond delay="0"/>
                                          </p:stCondLst>
                                        </p:cTn>
                                        <p:tgtEl>
                                          <p:spTgt spid="55"/>
                                        </p:tgtEl>
                                        <p:attrNameLst>
                                          <p:attrName>ppt_h</p:attrName>
                                        </p:attrNameLst>
                                      </p:cBhvr>
                                      <p:tavLst>
                                        <p:tav tm="0">
                                          <p:val>
                                            <p:strVal val="ppt_h"/>
                                          </p:val>
                                        </p:tav>
                                        <p:tav tm="100000">
                                          <p:val>
                                            <p:strVal val="#ppt_h"/>
                                          </p:val>
                                        </p:tav>
                                      </p:tavLst>
                                    </p:anim>
                                  </p:childTnLst>
                                </p:cTn>
                              </p:par>
                              <p:par>
                                <p:cTn id="55" presetID="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to="" calcmode="lin" valueType="num">
                                      <p:cBhvr>
                                        <p:cTn id="57"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8"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9" dur="500" fill="hold">
                                          <p:stCondLst>
                                            <p:cond delay="0"/>
                                          </p:stCondLst>
                                        </p:cTn>
                                        <p:tgtEl>
                                          <p:spTgt spid="11"/>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9" grpId="0" bldLvl="0" animBg="1"/>
      <p:bldP spid="2" grpId="0" bldLvl="0" animBg="1"/>
      <p:bldP spid="4" grpId="0" bldLvl="0" animBg="1"/>
      <p:bldP spid="113" grpId="0" bldLvl="0" animBg="1"/>
      <p:bldP spid="54" grpId="0"/>
      <p:bldP spid="54" grpId="1"/>
      <p:bldP spid="58" grpId="0"/>
      <p:bldP spid="55" grpId="0"/>
      <p:bldP spid="55" grpId="1"/>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p:cNvPicPr>
          <p:nvPr/>
        </p:nvPicPr>
        <p:blipFill>
          <a:blip r:embed="rId1"/>
          <a:stretch>
            <a:fillRect/>
          </a:stretch>
        </p:blipFill>
        <p:spPr>
          <a:xfrm rot="21600000">
            <a:off x="0" y="0"/>
            <a:ext cx="12192000" cy="6857997"/>
          </a:xfrm>
          <a:prstGeom prst="rect">
            <a:avLst/>
          </a:prstGeom>
        </p:spPr>
      </p:pic>
      <p:sp>
        <p:nvSpPr>
          <p:cNvPr id="29" name="任意多边形: 形状 28"/>
          <p:cNvSpPr/>
          <p:nvPr>
            <p:custDataLst>
              <p:tags r:id="rId2"/>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2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27" name="picture 34"/>
          <p:cNvPicPr>
            <a:picLocks noChangeAspect="1"/>
          </p:cNvPicPr>
          <p:nvPr/>
        </p:nvPicPr>
        <p:blipFill>
          <a:blip r:embed="rId3"/>
          <a:stretch>
            <a:fillRect/>
          </a:stretch>
        </p:blipFill>
        <p:spPr>
          <a:xfrm rot="21600000">
            <a:off x="9484505" y="323545"/>
            <a:ext cx="546027" cy="543153"/>
          </a:xfrm>
          <a:prstGeom prst="rect">
            <a:avLst/>
          </a:prstGeom>
        </p:spPr>
      </p:pic>
      <p:sp>
        <p:nvSpPr>
          <p:cNvPr id="5" name="Text1"/>
          <p:cNvSpPr/>
          <p:nvPr>
            <p:custDataLst>
              <p:tags r:id="rId4"/>
            </p:custDataLst>
          </p:nvPr>
        </p:nvSpPr>
        <p:spPr bwMode="auto">
          <a:xfrm>
            <a:off x="4154331" y="3701760"/>
            <a:ext cx="1575058" cy="1751348"/>
          </a:xfrm>
          <a:custGeom>
            <a:avLst/>
            <a:gdLst>
              <a:gd name="T0" fmla="*/ 1521 w 1521"/>
              <a:gd name="T1" fmla="*/ 934 h 1692"/>
              <a:gd name="T2" fmla="*/ 1226 w 1521"/>
              <a:gd name="T3" fmla="*/ 873 h 1692"/>
              <a:gd name="T4" fmla="*/ 983 w 1521"/>
              <a:gd name="T5" fmla="*/ 712 h 1692"/>
              <a:gd name="T6" fmla="*/ 820 w 1521"/>
              <a:gd name="T7" fmla="*/ 470 h 1692"/>
              <a:gd name="T8" fmla="*/ 761 w 1521"/>
              <a:gd name="T9" fmla="*/ 174 h 1692"/>
              <a:gd name="T10" fmla="*/ 294 w 1521"/>
              <a:gd name="T11" fmla="*/ 174 h 1692"/>
              <a:gd name="T12" fmla="*/ 193 w 1521"/>
              <a:gd name="T13" fmla="*/ 0 h 1692"/>
              <a:gd name="T14" fmla="*/ 93 w 1521"/>
              <a:gd name="T15" fmla="*/ 174 h 1692"/>
              <a:gd name="T16" fmla="*/ 0 w 1521"/>
              <a:gd name="T17" fmla="*/ 174 h 1692"/>
              <a:gd name="T18" fmla="*/ 1521 w 1521"/>
              <a:gd name="T19" fmla="*/ 1692 h 1692"/>
              <a:gd name="T20" fmla="*/ 1521 w 1521"/>
              <a:gd name="T21" fmla="*/ 1602 h 1692"/>
              <a:gd name="T22" fmla="*/ 1350 w 1521"/>
              <a:gd name="T23" fmla="*/ 1503 h 1692"/>
              <a:gd name="T24" fmla="*/ 1521 w 1521"/>
              <a:gd name="T25" fmla="*/ 1404 h 1692"/>
              <a:gd name="T26" fmla="*/ 1521 w 1521"/>
              <a:gd name="T27" fmla="*/ 934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1" h="1692">
                <a:moveTo>
                  <a:pt x="1521" y="934"/>
                </a:moveTo>
                <a:cubicBezTo>
                  <a:pt x="1419" y="934"/>
                  <a:pt x="1320" y="912"/>
                  <a:pt x="1226" y="873"/>
                </a:cubicBezTo>
                <a:cubicBezTo>
                  <a:pt x="1135" y="836"/>
                  <a:pt x="1054" y="781"/>
                  <a:pt x="983" y="712"/>
                </a:cubicBezTo>
                <a:cubicBezTo>
                  <a:pt x="915" y="641"/>
                  <a:pt x="859" y="561"/>
                  <a:pt x="820" y="470"/>
                </a:cubicBezTo>
                <a:cubicBezTo>
                  <a:pt x="781" y="376"/>
                  <a:pt x="761" y="276"/>
                  <a:pt x="761" y="174"/>
                </a:cubicBezTo>
                <a:cubicBezTo>
                  <a:pt x="554" y="174"/>
                  <a:pt x="403" y="174"/>
                  <a:pt x="294" y="174"/>
                </a:cubicBezTo>
                <a:cubicBezTo>
                  <a:pt x="193" y="0"/>
                  <a:pt x="193" y="0"/>
                  <a:pt x="193" y="0"/>
                </a:cubicBezTo>
                <a:cubicBezTo>
                  <a:pt x="93" y="174"/>
                  <a:pt x="93" y="174"/>
                  <a:pt x="93" y="174"/>
                </a:cubicBezTo>
                <a:cubicBezTo>
                  <a:pt x="0" y="174"/>
                  <a:pt x="0" y="174"/>
                  <a:pt x="0" y="174"/>
                </a:cubicBezTo>
                <a:cubicBezTo>
                  <a:pt x="0" y="1011"/>
                  <a:pt x="682" y="1692"/>
                  <a:pt x="1521" y="1692"/>
                </a:cubicBezTo>
                <a:cubicBezTo>
                  <a:pt x="1521" y="1661"/>
                  <a:pt x="1521" y="1631"/>
                  <a:pt x="1521" y="1602"/>
                </a:cubicBezTo>
                <a:cubicBezTo>
                  <a:pt x="1350" y="1503"/>
                  <a:pt x="1350" y="1503"/>
                  <a:pt x="1350" y="1503"/>
                </a:cubicBezTo>
                <a:cubicBezTo>
                  <a:pt x="1521" y="1404"/>
                  <a:pt x="1521" y="1404"/>
                  <a:pt x="1521" y="1404"/>
                </a:cubicBezTo>
                <a:cubicBezTo>
                  <a:pt x="1521" y="934"/>
                  <a:pt x="1521" y="934"/>
                  <a:pt x="1521" y="934"/>
                </a:cubicBezTo>
                <a:close/>
              </a:path>
            </a:pathLst>
          </a:custGeom>
          <a:solidFill>
            <a:schemeClr val="accent1"/>
          </a:solidFill>
          <a:ln w="9525" cap="flat">
            <a:noFill/>
            <a:prstDash val="solid"/>
            <a:miter/>
          </a:ln>
        </p:spPr>
        <p:txBody>
          <a:bodyPr rtlCol="0" anchor="ctr"/>
          <a:lstStyle/>
          <a:p>
            <a:endParaRPr lang="en-US" dirty="0">
              <a:latin typeface="微软雅黑" panose="020B0503020204020204" charset="-122"/>
              <a:ea typeface="微软雅黑" panose="020B0503020204020204" charset="-122"/>
            </a:endParaRPr>
          </a:p>
        </p:txBody>
      </p:sp>
      <p:sp>
        <p:nvSpPr>
          <p:cNvPr id="12" name="Text2"/>
          <p:cNvSpPr/>
          <p:nvPr>
            <p:custDataLst>
              <p:tags r:id="rId5"/>
            </p:custDataLst>
          </p:nvPr>
        </p:nvSpPr>
        <p:spPr bwMode="auto">
          <a:xfrm>
            <a:off x="5671950" y="3888096"/>
            <a:ext cx="1754238" cy="1572166"/>
          </a:xfrm>
          <a:custGeom>
            <a:avLst/>
            <a:gdLst>
              <a:gd name="T0" fmla="*/ 1602 w 1695"/>
              <a:gd name="T1" fmla="*/ 0 h 1518"/>
              <a:gd name="T2" fmla="*/ 1502 w 1695"/>
              <a:gd name="T3" fmla="*/ 171 h 1518"/>
              <a:gd name="T4" fmla="*/ 1402 w 1695"/>
              <a:gd name="T5" fmla="*/ 0 h 1518"/>
              <a:gd name="T6" fmla="*/ 934 w 1695"/>
              <a:gd name="T7" fmla="*/ 0 h 1518"/>
              <a:gd name="T8" fmla="*/ 875 w 1695"/>
              <a:gd name="T9" fmla="*/ 296 h 1518"/>
              <a:gd name="T10" fmla="*/ 712 w 1695"/>
              <a:gd name="T11" fmla="*/ 538 h 1518"/>
              <a:gd name="T12" fmla="*/ 469 w 1695"/>
              <a:gd name="T13" fmla="*/ 699 h 1518"/>
              <a:gd name="T14" fmla="*/ 174 w 1695"/>
              <a:gd name="T15" fmla="*/ 760 h 1518"/>
              <a:gd name="T16" fmla="*/ 174 w 1695"/>
              <a:gd name="T17" fmla="*/ 1228 h 1518"/>
              <a:gd name="T18" fmla="*/ 0 w 1695"/>
              <a:gd name="T19" fmla="*/ 1329 h 1518"/>
              <a:gd name="T20" fmla="*/ 174 w 1695"/>
              <a:gd name="T21" fmla="*/ 1430 h 1518"/>
              <a:gd name="T22" fmla="*/ 174 w 1695"/>
              <a:gd name="T23" fmla="*/ 1518 h 1518"/>
              <a:gd name="T24" fmla="*/ 1695 w 1695"/>
              <a:gd name="T25" fmla="*/ 0 h 1518"/>
              <a:gd name="T26" fmla="*/ 1602 w 1695"/>
              <a:gd name="T27"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5" h="1518">
                <a:moveTo>
                  <a:pt x="1602" y="0"/>
                </a:moveTo>
                <a:cubicBezTo>
                  <a:pt x="1502" y="171"/>
                  <a:pt x="1502" y="171"/>
                  <a:pt x="1502" y="171"/>
                </a:cubicBezTo>
                <a:cubicBezTo>
                  <a:pt x="1402" y="0"/>
                  <a:pt x="1402" y="0"/>
                  <a:pt x="1402" y="0"/>
                </a:cubicBezTo>
                <a:cubicBezTo>
                  <a:pt x="934" y="0"/>
                  <a:pt x="934" y="0"/>
                  <a:pt x="934" y="0"/>
                </a:cubicBezTo>
                <a:cubicBezTo>
                  <a:pt x="934" y="102"/>
                  <a:pt x="915" y="202"/>
                  <a:pt x="875" y="296"/>
                </a:cubicBezTo>
                <a:cubicBezTo>
                  <a:pt x="836" y="387"/>
                  <a:pt x="781" y="467"/>
                  <a:pt x="712" y="538"/>
                </a:cubicBezTo>
                <a:cubicBezTo>
                  <a:pt x="643" y="607"/>
                  <a:pt x="560" y="662"/>
                  <a:pt x="469" y="699"/>
                </a:cubicBezTo>
                <a:cubicBezTo>
                  <a:pt x="377" y="738"/>
                  <a:pt x="276" y="760"/>
                  <a:pt x="174" y="760"/>
                </a:cubicBezTo>
                <a:cubicBezTo>
                  <a:pt x="174" y="968"/>
                  <a:pt x="174" y="1119"/>
                  <a:pt x="174" y="1228"/>
                </a:cubicBezTo>
                <a:cubicBezTo>
                  <a:pt x="0" y="1329"/>
                  <a:pt x="0" y="1329"/>
                  <a:pt x="0" y="1329"/>
                </a:cubicBezTo>
                <a:cubicBezTo>
                  <a:pt x="174" y="1430"/>
                  <a:pt x="174" y="1430"/>
                  <a:pt x="174" y="1430"/>
                </a:cubicBezTo>
                <a:cubicBezTo>
                  <a:pt x="174" y="1518"/>
                  <a:pt x="174" y="1518"/>
                  <a:pt x="174" y="1518"/>
                </a:cubicBezTo>
                <a:cubicBezTo>
                  <a:pt x="1013" y="1518"/>
                  <a:pt x="1695" y="837"/>
                  <a:pt x="1695" y="0"/>
                </a:cubicBezTo>
                <a:cubicBezTo>
                  <a:pt x="1662" y="0"/>
                  <a:pt x="1631" y="0"/>
                  <a:pt x="1602" y="0"/>
                </a:cubicBezTo>
                <a:close/>
              </a:path>
            </a:pathLst>
          </a:custGeom>
          <a:solidFill>
            <a:schemeClr val="accent1">
              <a:lumMod val="75000"/>
            </a:schemeClr>
          </a:solidFill>
          <a:ln w="9525" cap="flat">
            <a:noFill/>
            <a:prstDash val="solid"/>
            <a:miter/>
          </a:ln>
        </p:spPr>
        <p:txBody>
          <a:bodyPr rtlCol="0" anchor="ctr"/>
          <a:lstStyle/>
          <a:p>
            <a:endParaRPr lang="en-US" dirty="0">
              <a:latin typeface="微软雅黑" panose="020B0503020204020204" charset="-122"/>
              <a:ea typeface="微软雅黑" panose="020B0503020204020204" charset="-122"/>
            </a:endParaRPr>
          </a:p>
        </p:txBody>
      </p:sp>
      <p:sp>
        <p:nvSpPr>
          <p:cNvPr id="19" name="Text3"/>
          <p:cNvSpPr/>
          <p:nvPr>
            <p:custDataLst>
              <p:tags r:id="rId6"/>
            </p:custDataLst>
          </p:nvPr>
        </p:nvSpPr>
        <p:spPr bwMode="auto">
          <a:xfrm>
            <a:off x="4161486" y="2190384"/>
            <a:ext cx="1754238" cy="1572166"/>
          </a:xfrm>
          <a:custGeom>
            <a:avLst/>
            <a:gdLst>
              <a:gd name="T0" fmla="*/ 1695 w 1695"/>
              <a:gd name="T1" fmla="*/ 188 h 1519"/>
              <a:gd name="T2" fmla="*/ 1521 w 1695"/>
              <a:gd name="T3" fmla="*/ 87 h 1519"/>
              <a:gd name="T4" fmla="*/ 1521 w 1695"/>
              <a:gd name="T5" fmla="*/ 0 h 1519"/>
              <a:gd name="T6" fmla="*/ 0 w 1695"/>
              <a:gd name="T7" fmla="*/ 1519 h 1519"/>
              <a:gd name="T8" fmla="*/ 93 w 1695"/>
              <a:gd name="T9" fmla="*/ 1519 h 1519"/>
              <a:gd name="T10" fmla="*/ 193 w 1695"/>
              <a:gd name="T11" fmla="*/ 1345 h 1519"/>
              <a:gd name="T12" fmla="*/ 294 w 1695"/>
              <a:gd name="T13" fmla="*/ 1519 h 1519"/>
              <a:gd name="T14" fmla="*/ 761 w 1695"/>
              <a:gd name="T15" fmla="*/ 1519 h 1519"/>
              <a:gd name="T16" fmla="*/ 820 w 1695"/>
              <a:gd name="T17" fmla="*/ 1224 h 1519"/>
              <a:gd name="T18" fmla="*/ 983 w 1695"/>
              <a:gd name="T19" fmla="*/ 982 h 1519"/>
              <a:gd name="T20" fmla="*/ 1226 w 1695"/>
              <a:gd name="T21" fmla="*/ 819 h 1519"/>
              <a:gd name="T22" fmla="*/ 1521 w 1695"/>
              <a:gd name="T23" fmla="*/ 760 h 1519"/>
              <a:gd name="T24" fmla="*/ 1521 w 1695"/>
              <a:gd name="T25" fmla="*/ 290 h 1519"/>
              <a:gd name="T26" fmla="*/ 1695 w 1695"/>
              <a:gd name="T27" fmla="*/ 18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5" h="1519">
                <a:moveTo>
                  <a:pt x="1695" y="188"/>
                </a:moveTo>
                <a:cubicBezTo>
                  <a:pt x="1521" y="87"/>
                  <a:pt x="1521" y="87"/>
                  <a:pt x="1521" y="87"/>
                </a:cubicBezTo>
                <a:cubicBezTo>
                  <a:pt x="1521" y="0"/>
                  <a:pt x="1521" y="0"/>
                  <a:pt x="1521" y="0"/>
                </a:cubicBezTo>
                <a:cubicBezTo>
                  <a:pt x="682" y="0"/>
                  <a:pt x="0" y="681"/>
                  <a:pt x="0" y="1519"/>
                </a:cubicBezTo>
                <a:cubicBezTo>
                  <a:pt x="33" y="1519"/>
                  <a:pt x="63" y="1519"/>
                  <a:pt x="93" y="1519"/>
                </a:cubicBezTo>
                <a:cubicBezTo>
                  <a:pt x="193" y="1345"/>
                  <a:pt x="193" y="1345"/>
                  <a:pt x="193" y="1345"/>
                </a:cubicBezTo>
                <a:cubicBezTo>
                  <a:pt x="294" y="1519"/>
                  <a:pt x="294" y="1519"/>
                  <a:pt x="294" y="1519"/>
                </a:cubicBezTo>
                <a:cubicBezTo>
                  <a:pt x="761" y="1519"/>
                  <a:pt x="761" y="1519"/>
                  <a:pt x="761" y="1519"/>
                </a:cubicBezTo>
                <a:cubicBezTo>
                  <a:pt x="761" y="1416"/>
                  <a:pt x="781" y="1316"/>
                  <a:pt x="820" y="1224"/>
                </a:cubicBezTo>
                <a:cubicBezTo>
                  <a:pt x="859" y="1133"/>
                  <a:pt x="915" y="1051"/>
                  <a:pt x="983" y="982"/>
                </a:cubicBezTo>
                <a:cubicBezTo>
                  <a:pt x="1054" y="911"/>
                  <a:pt x="1135" y="856"/>
                  <a:pt x="1226" y="819"/>
                </a:cubicBezTo>
                <a:cubicBezTo>
                  <a:pt x="1320" y="779"/>
                  <a:pt x="1419" y="760"/>
                  <a:pt x="1521" y="760"/>
                </a:cubicBezTo>
                <a:cubicBezTo>
                  <a:pt x="1521" y="551"/>
                  <a:pt x="1521" y="399"/>
                  <a:pt x="1521" y="290"/>
                </a:cubicBezTo>
                <a:lnTo>
                  <a:pt x="1695" y="188"/>
                </a:lnTo>
                <a:close/>
              </a:path>
            </a:pathLst>
          </a:custGeom>
          <a:solidFill>
            <a:schemeClr val="accent1">
              <a:lumMod val="75000"/>
            </a:schemeClr>
          </a:solidFill>
          <a:ln w="9525" cap="flat">
            <a:noFill/>
            <a:prstDash val="solid"/>
            <a:miter/>
          </a:ln>
        </p:spPr>
        <p:txBody>
          <a:bodyPr rtlCol="0" anchor="ctr"/>
          <a:lstStyle/>
          <a:p>
            <a:endParaRPr lang="en-US" dirty="0">
              <a:latin typeface="微软雅黑" panose="020B0503020204020204" charset="-122"/>
              <a:ea typeface="微软雅黑" panose="020B0503020204020204" charset="-122"/>
            </a:endParaRPr>
          </a:p>
        </p:txBody>
      </p:sp>
      <p:sp>
        <p:nvSpPr>
          <p:cNvPr id="22" name="Text4"/>
          <p:cNvSpPr/>
          <p:nvPr>
            <p:custDataLst>
              <p:tags r:id="rId7"/>
            </p:custDataLst>
          </p:nvPr>
        </p:nvSpPr>
        <p:spPr bwMode="auto">
          <a:xfrm>
            <a:off x="5858284" y="2197538"/>
            <a:ext cx="1575058" cy="1751348"/>
          </a:xfrm>
          <a:custGeom>
            <a:avLst/>
            <a:gdLst>
              <a:gd name="T0" fmla="*/ 1428 w 1521"/>
              <a:gd name="T1" fmla="*/ 1519 h 1690"/>
              <a:gd name="T2" fmla="*/ 1521 w 1521"/>
              <a:gd name="T3" fmla="*/ 1519 h 1690"/>
              <a:gd name="T4" fmla="*/ 0 w 1521"/>
              <a:gd name="T5" fmla="*/ 0 h 1690"/>
              <a:gd name="T6" fmla="*/ 0 w 1521"/>
              <a:gd name="T7" fmla="*/ 88 h 1690"/>
              <a:gd name="T8" fmla="*/ 171 w 1521"/>
              <a:gd name="T9" fmla="*/ 188 h 1690"/>
              <a:gd name="T10" fmla="*/ 0 w 1521"/>
              <a:gd name="T11" fmla="*/ 288 h 1690"/>
              <a:gd name="T12" fmla="*/ 0 w 1521"/>
              <a:gd name="T13" fmla="*/ 760 h 1690"/>
              <a:gd name="T14" fmla="*/ 295 w 1521"/>
              <a:gd name="T15" fmla="*/ 819 h 1690"/>
              <a:gd name="T16" fmla="*/ 538 w 1521"/>
              <a:gd name="T17" fmla="*/ 982 h 1690"/>
              <a:gd name="T18" fmla="*/ 701 w 1521"/>
              <a:gd name="T19" fmla="*/ 1224 h 1690"/>
              <a:gd name="T20" fmla="*/ 760 w 1521"/>
              <a:gd name="T21" fmla="*/ 1519 h 1690"/>
              <a:gd name="T22" fmla="*/ 1228 w 1521"/>
              <a:gd name="T23" fmla="*/ 1519 h 1690"/>
              <a:gd name="T24" fmla="*/ 1328 w 1521"/>
              <a:gd name="T25" fmla="*/ 1690 h 1690"/>
              <a:gd name="T26" fmla="*/ 1428 w 1521"/>
              <a:gd name="T27" fmla="*/ 1519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1" h="1690">
                <a:moveTo>
                  <a:pt x="1428" y="1519"/>
                </a:moveTo>
                <a:cubicBezTo>
                  <a:pt x="1521" y="1519"/>
                  <a:pt x="1521" y="1519"/>
                  <a:pt x="1521" y="1519"/>
                </a:cubicBezTo>
                <a:cubicBezTo>
                  <a:pt x="1521" y="681"/>
                  <a:pt x="839" y="0"/>
                  <a:pt x="0" y="0"/>
                </a:cubicBezTo>
                <a:cubicBezTo>
                  <a:pt x="0" y="31"/>
                  <a:pt x="0" y="60"/>
                  <a:pt x="0" y="88"/>
                </a:cubicBezTo>
                <a:cubicBezTo>
                  <a:pt x="171" y="188"/>
                  <a:pt x="171" y="188"/>
                  <a:pt x="171" y="188"/>
                </a:cubicBezTo>
                <a:cubicBezTo>
                  <a:pt x="0" y="288"/>
                  <a:pt x="0" y="288"/>
                  <a:pt x="0" y="288"/>
                </a:cubicBezTo>
                <a:cubicBezTo>
                  <a:pt x="0" y="760"/>
                  <a:pt x="0" y="760"/>
                  <a:pt x="0" y="760"/>
                </a:cubicBezTo>
                <a:cubicBezTo>
                  <a:pt x="102" y="760"/>
                  <a:pt x="203" y="779"/>
                  <a:pt x="295" y="819"/>
                </a:cubicBezTo>
                <a:cubicBezTo>
                  <a:pt x="386" y="856"/>
                  <a:pt x="469" y="911"/>
                  <a:pt x="538" y="982"/>
                </a:cubicBezTo>
                <a:cubicBezTo>
                  <a:pt x="607" y="1051"/>
                  <a:pt x="662" y="1133"/>
                  <a:pt x="701" y="1224"/>
                </a:cubicBezTo>
                <a:cubicBezTo>
                  <a:pt x="741" y="1316"/>
                  <a:pt x="760" y="1416"/>
                  <a:pt x="760" y="1519"/>
                </a:cubicBezTo>
                <a:cubicBezTo>
                  <a:pt x="968" y="1519"/>
                  <a:pt x="1118" y="1519"/>
                  <a:pt x="1228" y="1519"/>
                </a:cubicBezTo>
                <a:cubicBezTo>
                  <a:pt x="1328" y="1690"/>
                  <a:pt x="1328" y="1690"/>
                  <a:pt x="1328" y="1690"/>
                </a:cubicBezTo>
                <a:lnTo>
                  <a:pt x="1428" y="1519"/>
                </a:lnTo>
                <a:close/>
              </a:path>
            </a:pathLst>
          </a:custGeom>
          <a:solidFill>
            <a:schemeClr val="accent1"/>
          </a:solidFill>
          <a:ln w="9525" cap="flat">
            <a:noFill/>
            <a:prstDash val="solid"/>
            <a:miter/>
          </a:ln>
        </p:spPr>
        <p:txBody>
          <a:bodyPr rtlCol="0" anchor="ctr"/>
          <a:lstStyle/>
          <a:p>
            <a:endParaRPr lang="en-US" dirty="0">
              <a:latin typeface="微软雅黑" panose="020B0503020204020204" charset="-122"/>
              <a:ea typeface="微软雅黑" panose="020B0503020204020204" charset="-122"/>
            </a:endParaRPr>
          </a:p>
        </p:txBody>
      </p:sp>
      <p:sp>
        <p:nvSpPr>
          <p:cNvPr id="2" name="Text5"/>
          <p:cNvSpPr txBox="1"/>
          <p:nvPr>
            <p:custDataLst>
              <p:tags r:id="rId8"/>
            </p:custDataLst>
          </p:nvPr>
        </p:nvSpPr>
        <p:spPr>
          <a:xfrm>
            <a:off x="74930" y="4140835"/>
            <a:ext cx="4086860" cy="2012315"/>
          </a:xfrm>
          <a:prstGeom prst="rect">
            <a:avLst/>
          </a:prstGeom>
          <a:noFill/>
        </p:spPr>
        <p:txBody>
          <a:bodyPr wrap="square" rtlCol="0">
            <a:noAutofit/>
          </a:bodyPr>
          <a:lstStyle/>
          <a:p>
            <a:pPr algn="l" fontAlgn="ctr">
              <a:lnSpc>
                <a:spcPct val="110000"/>
              </a:lnSpc>
            </a:pPr>
            <a:r>
              <a:rPr lang="zh-CN" altLang="en-US" sz="2700" b="1" dirty="0">
                <a:solidFill>
                  <a:schemeClr val="accent1"/>
                </a:solidFill>
                <a:latin typeface="Georgia" panose="02040502050405020303" charset="0"/>
                <a:ea typeface="汉仪中宋简" panose="02010600000101010101" charset="-122"/>
              </a:rPr>
              <a:t>将对openkylin操作系统安全检测和AI大模型相结合，制作openkylin检测智能体</a:t>
            </a:r>
            <a:endParaRPr lang="zh-CN" altLang="en-US" sz="2700" b="1" dirty="0">
              <a:solidFill>
                <a:schemeClr val="accent1"/>
              </a:solidFill>
              <a:latin typeface="Georgia" panose="02040502050405020303" charset="0"/>
              <a:ea typeface="汉仪中宋简" panose="02010600000101010101" charset="-122"/>
            </a:endParaRPr>
          </a:p>
        </p:txBody>
      </p:sp>
      <p:sp>
        <p:nvSpPr>
          <p:cNvPr id="3" name="Text6"/>
          <p:cNvSpPr txBox="1"/>
          <p:nvPr>
            <p:custDataLst>
              <p:tags r:id="rId9"/>
            </p:custDataLst>
          </p:nvPr>
        </p:nvSpPr>
        <p:spPr>
          <a:xfrm>
            <a:off x="674370" y="2371090"/>
            <a:ext cx="3487420" cy="1196975"/>
          </a:xfrm>
          <a:prstGeom prst="rect">
            <a:avLst/>
          </a:prstGeom>
          <a:noFill/>
        </p:spPr>
        <p:txBody>
          <a:bodyPr wrap="square" rtlCol="0">
            <a:noAutofit/>
          </a:bodyPr>
          <a:lstStyle/>
          <a:p>
            <a:pPr algn="l" fontAlgn="ctr">
              <a:lnSpc>
                <a:spcPct val="110000"/>
              </a:lnSpc>
            </a:pPr>
            <a:r>
              <a:rPr lang="zh-CN" altLang="en-US" sz="3200" b="1" dirty="0">
                <a:solidFill>
                  <a:schemeClr val="accent1"/>
                </a:solidFill>
                <a:latin typeface="Georgia" panose="02040502050405020303" charset="0"/>
                <a:ea typeface="汉仪中宋简" panose="02010600000101010101" charset="-122"/>
              </a:rPr>
              <a:t>可视化实时动态网页展示检测结果</a:t>
            </a:r>
            <a:endParaRPr lang="zh-CN" altLang="en-US" sz="3200" b="1" dirty="0">
              <a:solidFill>
                <a:schemeClr val="accent1"/>
              </a:solidFill>
              <a:latin typeface="Georgia" panose="02040502050405020303" charset="0"/>
              <a:ea typeface="汉仪中宋简" panose="02010600000101010101" charset="-122"/>
            </a:endParaRPr>
          </a:p>
        </p:txBody>
      </p:sp>
      <p:sp>
        <p:nvSpPr>
          <p:cNvPr id="4" name="Text7"/>
          <p:cNvSpPr txBox="1"/>
          <p:nvPr>
            <p:custDataLst>
              <p:tags r:id="rId10"/>
            </p:custDataLst>
          </p:nvPr>
        </p:nvSpPr>
        <p:spPr>
          <a:xfrm>
            <a:off x="7472680" y="4253230"/>
            <a:ext cx="3663315" cy="1207135"/>
          </a:xfrm>
          <a:prstGeom prst="rect">
            <a:avLst/>
          </a:prstGeom>
          <a:noFill/>
        </p:spPr>
        <p:txBody>
          <a:bodyPr wrap="square" rtlCol="0">
            <a:noAutofit/>
          </a:bodyPr>
          <a:lstStyle/>
          <a:p>
            <a:pPr fontAlgn="ctr">
              <a:lnSpc>
                <a:spcPct val="110000"/>
              </a:lnSpc>
            </a:pPr>
            <a:r>
              <a:rPr lang="zh-CN" altLang="en-US" sz="3200" b="1" dirty="0">
                <a:solidFill>
                  <a:schemeClr val="accent1"/>
                </a:solidFill>
                <a:latin typeface="Georgia" panose="02040502050405020303" charset="0"/>
                <a:ea typeface="汉仪中宋简" panose="02010600000101010101" charset="-122"/>
              </a:rPr>
              <a:t>对任务的完成状况生成日志报告</a:t>
            </a:r>
            <a:endParaRPr lang="zh-CN" altLang="en-US" sz="3200" b="1" dirty="0">
              <a:solidFill>
                <a:schemeClr val="accent1"/>
              </a:solidFill>
              <a:latin typeface="Georgia" panose="02040502050405020303" charset="0"/>
              <a:ea typeface="汉仪中宋简" panose="02010600000101010101" charset="-122"/>
            </a:endParaRPr>
          </a:p>
        </p:txBody>
      </p:sp>
      <p:sp>
        <p:nvSpPr>
          <p:cNvPr id="6" name="Text8"/>
          <p:cNvSpPr txBox="1"/>
          <p:nvPr>
            <p:custDataLst>
              <p:tags r:id="rId11"/>
            </p:custDataLst>
          </p:nvPr>
        </p:nvSpPr>
        <p:spPr>
          <a:xfrm>
            <a:off x="7341870" y="2188845"/>
            <a:ext cx="3663315" cy="1139825"/>
          </a:xfrm>
          <a:prstGeom prst="rect">
            <a:avLst/>
          </a:prstGeom>
          <a:noFill/>
        </p:spPr>
        <p:txBody>
          <a:bodyPr wrap="square" rtlCol="0">
            <a:noAutofit/>
          </a:bodyPr>
          <a:lstStyle/>
          <a:p>
            <a:pPr fontAlgn="ctr">
              <a:lnSpc>
                <a:spcPct val="110000"/>
              </a:lnSpc>
            </a:pPr>
            <a:r>
              <a:rPr lang="zh-CN" altLang="en-US" sz="3200" b="1" dirty="0">
                <a:solidFill>
                  <a:schemeClr val="accent1"/>
                </a:solidFill>
                <a:latin typeface="Georgia" panose="02040502050405020303" charset="0"/>
                <a:ea typeface="汉仪中宋简" panose="02010600000101010101" charset="-122"/>
              </a:rPr>
              <a:t>基线检查、漏洞扫描的修复</a:t>
            </a:r>
            <a:endParaRPr lang="zh-CN" altLang="en-US" sz="3200" b="1" dirty="0">
              <a:solidFill>
                <a:schemeClr val="accent1"/>
              </a:solidFill>
              <a:latin typeface="Georgia" panose="02040502050405020303" charset="0"/>
              <a:ea typeface="汉仪中宋简" panose="02010600000101010101" charset="-122"/>
            </a:endParaRPr>
          </a:p>
        </p:txBody>
      </p:sp>
      <p:sp>
        <p:nvSpPr>
          <p:cNvPr id="11" name="Text13"/>
          <p:cNvSpPr txBox="1"/>
          <p:nvPr>
            <p:custDataLst>
              <p:tags r:id="rId12"/>
            </p:custDataLst>
          </p:nvPr>
        </p:nvSpPr>
        <p:spPr>
          <a:xfrm>
            <a:off x="4872872" y="114366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rPr>
              <a:t>增加的功能</a:t>
            </a:r>
            <a:endParaRPr lang="zh-CN" altLang="en-US" sz="3200" b="1" dirty="0">
              <a:latin typeface="Georgia" panose="02040502050405020303" charset="0"/>
              <a:ea typeface="汉仪劲楷简" panose="00020600040101010101" charset="-122"/>
              <a:cs typeface="微软雅黑" panose="020B0503020204020204" charset="-122"/>
              <a:sym typeface="思源黑体 CN" panose="020B0500000000000000" pitchFamily="34" charset="-122"/>
            </a:endParaRPr>
          </a:p>
        </p:txBody>
      </p:sp>
      <p:pic>
        <p:nvPicPr>
          <p:cNvPr id="14" name="Shape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4854482" y="4617707"/>
            <a:ext cx="219388" cy="297741"/>
          </a:xfrm>
          <a:prstGeom prst="rect">
            <a:avLst/>
          </a:prstGeom>
        </p:spPr>
      </p:pic>
      <p:pic>
        <p:nvPicPr>
          <p:cNvPr id="16" name="Shape2"/>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6499167" y="4609188"/>
            <a:ext cx="203717" cy="329082"/>
          </a:xfrm>
          <a:prstGeom prst="rect">
            <a:avLst/>
          </a:prstGeom>
        </p:spPr>
      </p:pic>
      <p:pic>
        <p:nvPicPr>
          <p:cNvPr id="18" name="Shape3"/>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4693376" y="2822246"/>
            <a:ext cx="308734" cy="308281"/>
          </a:xfrm>
          <a:prstGeom prst="rect">
            <a:avLst/>
          </a:prstGeom>
        </p:spPr>
      </p:pic>
      <p:pic>
        <p:nvPicPr>
          <p:cNvPr id="23" name="Shape4"/>
          <p:cNvPicPr/>
          <p:nvPr>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6539514" y="2809281"/>
            <a:ext cx="321246" cy="321246"/>
          </a:xfrm>
          <a:prstGeom prst="rect">
            <a:avLst/>
          </a:prstGeom>
        </p:spPr>
      </p:pic>
      <p:sp>
        <p:nvSpPr>
          <p:cNvPr id="24" name="Text13" hidden="1"/>
          <p:cNvSpPr txBox="1"/>
          <p:nvPr>
            <p:custDataLst>
              <p:tags r:id="rId25"/>
            </p:custDataLst>
          </p:nvPr>
        </p:nvSpPr>
        <p:spPr>
          <a:xfrm>
            <a:off x="-11750384" y="203552"/>
            <a:ext cx="11496384" cy="720348"/>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61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多功能交互机制</a:t>
            </a:r>
            <a:endParaRPr lang="zh-CN" altLang="en-US" sz="61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30" name="图片 29" descr="校徽抠图"/>
          <p:cNvPicPr>
            <a:picLocks noChangeAspect="1"/>
          </p:cNvPicPr>
          <p:nvPr>
            <p:custDataLst>
              <p:tags r:id="rId26"/>
            </p:custDataLst>
          </p:nvPr>
        </p:nvPicPr>
        <p:blipFill>
          <a:blip r:embed="rId27"/>
          <a:stretch>
            <a:fillRect/>
          </a:stretch>
        </p:blipFill>
        <p:spPr>
          <a:xfrm>
            <a:off x="-102441" y="-252654"/>
            <a:ext cx="4054918" cy="1868881"/>
          </a:xfrm>
          <a:prstGeom prst="rect">
            <a:avLst/>
          </a:prstGeom>
        </p:spPr>
      </p:pic>
    </p:spTree>
    <p:custDataLst>
      <p:tags r:id="rId2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500"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ppt_x</p:attrName>
                                        </p:attrNameLst>
                                      </p:cBhvr>
                                      <p:tavLst>
                                        <p:tav tm="0">
                                          <p:val>
                                            <p:fltVal val="0.5"/>
                                          </p:val>
                                        </p:tav>
                                        <p:tav tm="100000">
                                          <p:val>
                                            <p:strVal val="#ppt_x"/>
                                          </p:val>
                                        </p:tav>
                                      </p:tavLst>
                                    </p:anim>
                                    <p:anim calcmode="lin" valueType="num">
                                      <p:cBhvr>
                                        <p:cTn id="10" dur="500" fill="hold"/>
                                        <p:tgtEl>
                                          <p:spTgt spid="19"/>
                                        </p:tgtEl>
                                        <p:attrNameLst>
                                          <p:attrName>ppt_y</p:attrName>
                                        </p:attrNameLst>
                                      </p:cBhvr>
                                      <p:tavLst>
                                        <p:tav tm="0">
                                          <p:val>
                                            <p:fltVal val="0.5"/>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to="" calcmode="lin" valueType="num">
                                      <p:cBhvr>
                                        <p:cTn id="14" dur="500" fill="hold">
                                          <p:stCondLst>
                                            <p:cond delay="0"/>
                                          </p:stCondLst>
                                        </p:cTn>
                                        <p:tgtEl>
                                          <p:spTgt spid="14"/>
                                        </p:tgtEl>
                                        <p:attrNameLst>
                                          <p:attrName>ppt_x</p:attrName>
                                        </p:attrNameLst>
                                      </p:cBhvr>
                                      <p:tavLst>
                                        <p:tav tm="0">
                                          <p:val>
                                            <p:strVal val="#ppt_x+0"/>
                                          </p:val>
                                        </p:tav>
                                        <p:tav tm="100000">
                                          <p:val>
                                            <p:strVal val="#ppt_x+0"/>
                                          </p:val>
                                        </p:tav>
                                      </p:tavLst>
                                    </p:anim>
                                    <p:anim to="" calcmode="lin" valueType="num">
                                      <p:cBhvr>
                                        <p:cTn id="15" dur="500" fill="hold">
                                          <p:stCondLst>
                                            <p:cond delay="0"/>
                                          </p:stCondLst>
                                        </p:cTn>
                                        <p:tgtEl>
                                          <p:spTgt spid="14"/>
                                        </p:tgtEl>
                                        <p:attrNameLst>
                                          <p:attrName>ppt_y</p:attrName>
                                        </p:attrNameLst>
                                      </p:cBhvr>
                                      <p:tavLst>
                                        <p:tav tm="0">
                                          <p:val>
                                            <p:strVal val="#ppt_y+0"/>
                                          </p:val>
                                        </p:tav>
                                        <p:tav tm="100000">
                                          <p:val>
                                            <p:strVal val="#ppt_y+0"/>
                                          </p:val>
                                        </p:tav>
                                      </p:tavLst>
                                    </p:anim>
                                  </p:childTnLst>
                                </p:cTn>
                              </p:par>
                            </p:childTnLst>
                          </p:cTn>
                        </p:par>
                        <p:par>
                          <p:cTn id="16" fill="hold">
                            <p:stCondLst>
                              <p:cond delay="500"/>
                            </p:stCondLst>
                            <p:childTnLst>
                              <p:par>
                                <p:cTn id="17" presetID="23" presetClass="entr" presetSubtype="528" fill="hold" grpId="0" nodeType="afterEffect">
                                  <p:stCondLst>
                                    <p:cond delay="0"/>
                                  </p:stCondLst>
                                  <p:childTnLst>
                                    <p:set>
                                      <p:cBhvr>
                                        <p:cTn id="18" dur="500"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 calcmode="lin" valueType="num">
                                      <p:cBhvr>
                                        <p:cTn id="21" dur="500" fill="hold"/>
                                        <p:tgtEl>
                                          <p:spTgt spid="22"/>
                                        </p:tgtEl>
                                        <p:attrNameLst>
                                          <p:attrName>ppt_x</p:attrName>
                                        </p:attrNameLst>
                                      </p:cBhvr>
                                      <p:tavLst>
                                        <p:tav tm="0">
                                          <p:val>
                                            <p:fltVal val="0.5"/>
                                          </p:val>
                                        </p:tav>
                                        <p:tav tm="100000">
                                          <p:val>
                                            <p:strVal val="#ppt_x"/>
                                          </p:val>
                                        </p:tav>
                                      </p:tavLst>
                                    </p:anim>
                                    <p:anim calcmode="lin" valueType="num">
                                      <p:cBhvr>
                                        <p:cTn id="22" dur="500" fill="hold"/>
                                        <p:tgtEl>
                                          <p:spTgt spid="22"/>
                                        </p:tgtEl>
                                        <p:attrNameLst>
                                          <p:attrName>ppt_y</p:attrName>
                                        </p:attrNameLst>
                                      </p:cBhvr>
                                      <p:tavLst>
                                        <p:tav tm="0">
                                          <p:val>
                                            <p:fltVal val="0.5"/>
                                          </p:val>
                                        </p:tav>
                                        <p:tav tm="100000">
                                          <p:val>
                                            <p:strVal val="#ppt_y"/>
                                          </p:val>
                                        </p:tav>
                                      </p:tavLst>
                                    </p:anim>
                                  </p:childTnLst>
                                </p:cTn>
                              </p:par>
                            </p:childTnLst>
                          </p:cTn>
                        </p:par>
                        <p:par>
                          <p:cTn id="23" fill="hold">
                            <p:stCondLst>
                              <p:cond delay="1000"/>
                            </p:stCondLst>
                            <p:childTnLst>
                              <p:par>
                                <p:cTn id="24" presetID="9"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anim to="" calcmode="lin" valueType="num">
                                      <p:cBhvr>
                                        <p:cTn id="30" dur="500" fill="hold">
                                          <p:stCondLst>
                                            <p:cond delay="0"/>
                                          </p:stCondLst>
                                        </p:cTn>
                                        <p:tgtEl>
                                          <p:spTgt spid="5"/>
                                        </p:tgtEl>
                                        <p:attrNameLst>
                                          <p:attrName>ppt_x</p:attrName>
                                        </p:attrNameLst>
                                      </p:cBhvr>
                                      <p:tavLst>
                                        <p:tav tm="0">
                                          <p:val>
                                            <p:strVal val="#ppt_x+0"/>
                                          </p:val>
                                        </p:tav>
                                        <p:tav tm="100000">
                                          <p:val>
                                            <p:strVal val="#ppt_x+0"/>
                                          </p:val>
                                        </p:tav>
                                      </p:tavLst>
                                    </p:anim>
                                    <p:anim to="" calcmode="lin" valueType="num">
                                      <p:cBhvr>
                                        <p:cTn id="31" dur="500" fill="hold">
                                          <p:stCondLst>
                                            <p:cond delay="0"/>
                                          </p:stCondLst>
                                        </p:cTn>
                                        <p:tgtEl>
                                          <p:spTgt spid="5"/>
                                        </p:tgtEl>
                                        <p:attrNameLst>
                                          <p:attrName>ppt_y</p:attrName>
                                        </p:attrNameLst>
                                      </p:cBhvr>
                                      <p:tavLst>
                                        <p:tav tm="0">
                                          <p:val>
                                            <p:strVal val="#ppt_y+0"/>
                                          </p:val>
                                        </p:tav>
                                        <p:tav tm="100000">
                                          <p:val>
                                            <p:strVal val="#ppt_y+0"/>
                                          </p:val>
                                        </p:tav>
                                      </p:tavLst>
                                    </p:anim>
                                  </p:childTnLst>
                                </p:cTn>
                              </p:par>
                              <p:par>
                                <p:cTn id="32" presetID="23" presetClass="entr" presetSubtype="288"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strVal val="4/3*#ppt_w"/>
                                          </p:val>
                                        </p:tav>
                                        <p:tav tm="100000">
                                          <p:val>
                                            <p:strVal val="#ppt_w"/>
                                          </p:val>
                                        </p:tav>
                                      </p:tavLst>
                                    </p:anim>
                                    <p:anim calcmode="lin" valueType="num">
                                      <p:cBhvr>
                                        <p:cTn id="35" dur="500" fill="hold"/>
                                        <p:tgtEl>
                                          <p:spTgt spid="18"/>
                                        </p:tgtEl>
                                        <p:attrNameLst>
                                          <p:attrName>ppt_h</p:attrName>
                                        </p:attrNameLst>
                                      </p:cBhvr>
                                      <p:tavLst>
                                        <p:tav tm="0">
                                          <p:val>
                                            <p:strVal val="4/3*#ppt_h"/>
                                          </p:val>
                                        </p:tav>
                                        <p:tav tm="100000">
                                          <p:val>
                                            <p:strVal val="#ppt_h"/>
                                          </p:val>
                                        </p:tav>
                                      </p:tavLst>
                                    </p:anim>
                                  </p:childTnLst>
                                </p:cTn>
                              </p:par>
                              <p:par>
                                <p:cTn id="36" presetID="23" presetClass="entr" presetSubtype="288"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strVal val="4/3*#ppt_w"/>
                                          </p:val>
                                        </p:tav>
                                        <p:tav tm="100000">
                                          <p:val>
                                            <p:strVal val="#ppt_w"/>
                                          </p:val>
                                        </p:tav>
                                      </p:tavLst>
                                    </p:anim>
                                    <p:anim calcmode="lin" valueType="num">
                                      <p:cBhvr>
                                        <p:cTn id="39" dur="500" fill="hold"/>
                                        <p:tgtEl>
                                          <p:spTgt spid="23"/>
                                        </p:tgtEl>
                                        <p:attrNameLst>
                                          <p:attrName>ppt_h</p:attrName>
                                        </p:attrNameLst>
                                      </p:cBhvr>
                                      <p:tavLst>
                                        <p:tav tm="0">
                                          <p:val>
                                            <p:strVal val="4/3*#ppt_h"/>
                                          </p:val>
                                        </p:tav>
                                        <p:tav tm="100000">
                                          <p:val>
                                            <p:strVal val="#ppt_h"/>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anim to="" calcmode="lin" valueType="num">
                                      <p:cBhvr>
                                        <p:cTn id="43" dur="500" fill="hold">
                                          <p:stCondLst>
                                            <p:cond delay="0"/>
                                          </p:stCondLst>
                                        </p:cTn>
                                        <p:tgtEl>
                                          <p:spTgt spid="3"/>
                                        </p:tgtEl>
                                        <p:attrNameLst>
                                          <p:attrName>ppt_x</p:attrName>
                                        </p:attrNameLst>
                                      </p:cBhvr>
                                      <p:tavLst>
                                        <p:tav tm="0">
                                          <p:val>
                                            <p:strVal val="#ppt_x+0.16223617"/>
                                          </p:val>
                                        </p:tav>
                                        <p:tav tm="100000">
                                          <p:val>
                                            <p:strVal val="#ppt_x+0.16223617"/>
                                          </p:val>
                                        </p:tav>
                                      </p:tavLst>
                                    </p:anim>
                                    <p:anim to="" calcmode="lin" valueType="num">
                                      <p:cBhvr>
                                        <p:cTn id="44" dur="500" fill="hold">
                                          <p:stCondLst>
                                            <p:cond delay="0"/>
                                          </p:stCondLst>
                                        </p:cTn>
                                        <p:tgtEl>
                                          <p:spTgt spid="3"/>
                                        </p:tgtEl>
                                        <p:attrNameLst>
                                          <p:attrName>ppt_y</p:attrName>
                                        </p:attrNameLst>
                                      </p:cBhvr>
                                      <p:tavLst>
                                        <p:tav tm="0">
                                          <p:val>
                                            <p:strVal val="#ppt_y+0"/>
                                          </p:val>
                                        </p:tav>
                                        <p:tav tm="100000">
                                          <p:val>
                                            <p:strVal val="#ppt_y+0"/>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anim to="" calcmode="lin" valueType="num">
                                      <p:cBhvr>
                                        <p:cTn id="48" dur="500" fill="hold">
                                          <p:stCondLst>
                                            <p:cond delay="0"/>
                                          </p:stCondLst>
                                        </p:cTn>
                                        <p:tgtEl>
                                          <p:spTgt spid="2"/>
                                        </p:tgtEl>
                                        <p:attrNameLst>
                                          <p:attrName>ppt_x</p:attrName>
                                        </p:attrNameLst>
                                      </p:cBhvr>
                                      <p:tavLst>
                                        <p:tav tm="0">
                                          <p:val>
                                            <p:strVal val="#ppt_x+0.16223617"/>
                                          </p:val>
                                        </p:tav>
                                        <p:tav tm="100000">
                                          <p:val>
                                            <p:strVal val="#ppt_x+0.16223617"/>
                                          </p:val>
                                        </p:tav>
                                      </p:tavLst>
                                    </p:anim>
                                    <p:anim to="" calcmode="lin" valueType="num">
                                      <p:cBhvr>
                                        <p:cTn id="49" dur="500" fill="hold">
                                          <p:stCondLst>
                                            <p:cond delay="0"/>
                                          </p:stCondLst>
                                        </p:cTn>
                                        <p:tgtEl>
                                          <p:spTgt spid="2"/>
                                        </p:tgtEl>
                                        <p:attrNameLst>
                                          <p:attrName>ppt_y</p:attrName>
                                        </p:attrNameLst>
                                      </p:cBhvr>
                                      <p:tavLst>
                                        <p:tav tm="0">
                                          <p:val>
                                            <p:strVal val="#ppt_y+0"/>
                                          </p:val>
                                        </p:tav>
                                        <p:tav tm="100000">
                                          <p:val>
                                            <p:strVal val="#ppt_y+0"/>
                                          </p:val>
                                        </p:tav>
                                      </p:tavLst>
                                    </p:anim>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anim to="" calcmode="lin" valueType="num">
                                      <p:cBhvr>
                                        <p:cTn id="53" dur="500" fill="hold">
                                          <p:stCondLst>
                                            <p:cond delay="0"/>
                                          </p:stCondLst>
                                        </p:cTn>
                                        <p:tgtEl>
                                          <p:spTgt spid="16"/>
                                        </p:tgtEl>
                                        <p:attrNameLst>
                                          <p:attrName>ppt_x</p:attrName>
                                        </p:attrNameLst>
                                      </p:cBhvr>
                                      <p:tavLst>
                                        <p:tav tm="0">
                                          <p:val>
                                            <p:strVal val="#ppt_x+0.16223615"/>
                                          </p:val>
                                        </p:tav>
                                        <p:tav tm="100000">
                                          <p:val>
                                            <p:strVal val="#ppt_x+0.16223615"/>
                                          </p:val>
                                        </p:tav>
                                      </p:tavLst>
                                    </p:anim>
                                    <p:anim to="" calcmode="lin" valueType="num">
                                      <p:cBhvr>
                                        <p:cTn id="54" dur="500" fill="hold">
                                          <p:stCondLst>
                                            <p:cond delay="0"/>
                                          </p:stCondLst>
                                        </p:cTn>
                                        <p:tgtEl>
                                          <p:spTgt spid="16"/>
                                        </p:tgtEl>
                                        <p:attrNameLst>
                                          <p:attrName>ppt_y</p:attrName>
                                        </p:attrNameLst>
                                      </p:cBhvr>
                                      <p:tavLst>
                                        <p:tav tm="0">
                                          <p:val>
                                            <p:strVal val="#ppt_y+0"/>
                                          </p:val>
                                        </p:tav>
                                        <p:tav tm="100000">
                                          <p:val>
                                            <p:strVal val="#ppt_y+0"/>
                                          </p:val>
                                        </p:tav>
                                      </p:tavLst>
                                    </p:anim>
                                  </p:childTnLst>
                                </p:cTn>
                              </p:par>
                              <p:par>
                                <p:cTn id="55" presetID="10"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anim to="" calcmode="lin" valueType="num">
                                      <p:cBhvr>
                                        <p:cTn id="58" dur="500" fill="hold">
                                          <p:stCondLst>
                                            <p:cond delay="0"/>
                                          </p:stCondLst>
                                        </p:cTn>
                                        <p:tgtEl>
                                          <p:spTgt spid="6"/>
                                        </p:tgtEl>
                                        <p:attrNameLst>
                                          <p:attrName>ppt_x</p:attrName>
                                        </p:attrNameLst>
                                      </p:cBhvr>
                                      <p:tavLst>
                                        <p:tav tm="0">
                                          <p:val>
                                            <p:strVal val="#ppt_x+0"/>
                                          </p:val>
                                        </p:tav>
                                        <p:tav tm="100000">
                                          <p:val>
                                            <p:strVal val="#ppt_x+0"/>
                                          </p:val>
                                        </p:tav>
                                      </p:tavLst>
                                    </p:anim>
                                    <p:anim to="" calcmode="lin" valueType="num">
                                      <p:cBhvr>
                                        <p:cTn id="59" dur="500" fill="hold">
                                          <p:stCondLst>
                                            <p:cond delay="0"/>
                                          </p:stCondLst>
                                        </p:cTn>
                                        <p:tgtEl>
                                          <p:spTgt spid="6"/>
                                        </p:tgtEl>
                                        <p:attrNameLst>
                                          <p:attrName>ppt_y</p:attrName>
                                        </p:attrNameLst>
                                      </p:cBhvr>
                                      <p:tavLst>
                                        <p:tav tm="0">
                                          <p:val>
                                            <p:strVal val="#ppt_y+0"/>
                                          </p:val>
                                        </p:tav>
                                        <p:tav tm="100000">
                                          <p:val>
                                            <p:strVal val="#ppt_y+0"/>
                                          </p:val>
                                        </p:tav>
                                      </p:tavLst>
                                    </p:anim>
                                  </p:childTnLst>
                                </p:cTn>
                              </p:par>
                              <p:par>
                                <p:cTn id="60" presetID="10" presetClass="entr" presetSubtype="0"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anim to="" calcmode="lin" valueType="num">
                                      <p:cBhvr>
                                        <p:cTn id="63" dur="500" fill="hold">
                                          <p:stCondLst>
                                            <p:cond delay="0"/>
                                          </p:stCondLst>
                                        </p:cTn>
                                        <p:tgtEl>
                                          <p:spTgt spid="4"/>
                                        </p:tgtEl>
                                        <p:attrNameLst>
                                          <p:attrName>ppt_x</p:attrName>
                                        </p:attrNameLst>
                                      </p:cBhvr>
                                      <p:tavLst>
                                        <p:tav tm="0">
                                          <p:val>
                                            <p:strVal val="#ppt_x+0"/>
                                          </p:val>
                                        </p:tav>
                                        <p:tav tm="100000">
                                          <p:val>
                                            <p:strVal val="#ppt_x+0"/>
                                          </p:val>
                                        </p:tav>
                                      </p:tavLst>
                                    </p:anim>
                                    <p:anim to="" calcmode="lin" valueType="num">
                                      <p:cBhvr>
                                        <p:cTn id="64" dur="500" fill="hold">
                                          <p:stCondLst>
                                            <p:cond delay="0"/>
                                          </p:stCondLst>
                                        </p:cTn>
                                        <p:tgtEl>
                                          <p:spTgt spid="4"/>
                                        </p:tgtEl>
                                        <p:attrNameLst>
                                          <p:attrName>ppt_y</p:attrName>
                                        </p:attrNameLst>
                                      </p:cBhvr>
                                      <p:tavLst>
                                        <p:tav tm="0">
                                          <p:val>
                                            <p:strVal val="#ppt_y+0"/>
                                          </p:val>
                                        </p:tav>
                                        <p:tav tm="100000">
                                          <p:val>
                                            <p:strVal val="#ppt_y+0"/>
                                          </p:val>
                                        </p:tav>
                                      </p:tavLst>
                                    </p:anim>
                                  </p:childTnLst>
                                </p:cTn>
                              </p:par>
                              <p:par>
                                <p:cTn id="65" presetID="35" presetClass="path" presetSubtype="0" accel="50000" decel="50000" fill="hold" grpId="1" nodeType="withEffect">
                                  <p:stCondLst>
                                    <p:cond delay="0"/>
                                  </p:stCondLst>
                                  <p:childTnLst>
                                    <p:anim to="" calcmode="lin" valueType="num">
                                      <p:cBhvr>
                                        <p:cTn id="66" dur="500" fill="hold">
                                          <p:stCondLst>
                                            <p:cond delay="0"/>
                                          </p:stCondLst>
                                        </p:cTn>
                                        <p:tgtEl>
                                          <p:spTgt spid="3"/>
                                        </p:tgtEl>
                                        <p:attrNameLst>
                                          <p:attrName>ppt_x</p:attrName>
                                        </p:attrNameLst>
                                      </p:cBhvr>
                                      <p:tavLst>
                                        <p:tav tm="0">
                                          <p:val>
                                            <p:strVal val="ppt_x"/>
                                          </p:val>
                                        </p:tav>
                                        <p:tav tm="100000">
                                          <p:val>
                                            <p:strVal val="#ppt_x+-1.5894573E-08"/>
                                          </p:val>
                                        </p:tav>
                                      </p:tavLst>
                                    </p:anim>
                                    <p:anim to="" calcmode="lin" valueType="num">
                                      <p:cBhvr>
                                        <p:cTn id="67"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68"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69"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70" presetID="35" presetClass="path" presetSubtype="0" accel="50000" decel="50000" fill="hold" grpId="1" nodeType="withEffect">
                                  <p:stCondLst>
                                    <p:cond delay="0"/>
                                  </p:stCondLst>
                                  <p:childTnLst>
                                    <p:anim to="" calcmode="lin" valueType="num">
                                      <p:cBhvr>
                                        <p:cTn id="71" dur="500" fill="hold">
                                          <p:stCondLst>
                                            <p:cond delay="0"/>
                                          </p:stCondLst>
                                        </p:cTn>
                                        <p:tgtEl>
                                          <p:spTgt spid="2"/>
                                        </p:tgtEl>
                                        <p:attrNameLst>
                                          <p:attrName>ppt_x</p:attrName>
                                        </p:attrNameLst>
                                      </p:cBhvr>
                                      <p:tavLst>
                                        <p:tav tm="0">
                                          <p:val>
                                            <p:strVal val="ppt_x"/>
                                          </p:val>
                                        </p:tav>
                                        <p:tav tm="100000">
                                          <p:val>
                                            <p:strVal val="#ppt_x+-1.5894573E-08"/>
                                          </p:val>
                                        </p:tav>
                                      </p:tavLst>
                                    </p:anim>
                                    <p:anim to="" calcmode="lin" valueType="num">
                                      <p:cBhvr>
                                        <p:cTn id="72" dur="500" fill="hold">
                                          <p:stCondLst>
                                            <p:cond delay="0"/>
                                          </p:stCondLst>
                                        </p:cTn>
                                        <p:tgtEl>
                                          <p:spTgt spid="2"/>
                                        </p:tgtEl>
                                        <p:attrNameLst>
                                          <p:attrName>ppt_y</p:attrName>
                                        </p:attrNameLst>
                                      </p:cBhvr>
                                      <p:tavLst>
                                        <p:tav tm="0">
                                          <p:val>
                                            <p:strVal val="ppt_y"/>
                                          </p:val>
                                        </p:tav>
                                        <p:tav tm="100000">
                                          <p:val>
                                            <p:strVal val="#ppt_y+0"/>
                                          </p:val>
                                        </p:tav>
                                      </p:tavLst>
                                    </p:anim>
                                    <p:anim to="" calcmode="lin" valueType="num">
                                      <p:cBhvr>
                                        <p:cTn id="73"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74"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75" presetID="35" presetClass="path" presetSubtype="0" accel="50000" decel="50000" fill="hold" grpId="1" nodeType="withEffect">
                                  <p:stCondLst>
                                    <p:cond delay="0"/>
                                  </p:stCondLst>
                                  <p:childTnLst>
                                    <p:anim to="" calcmode="lin" valueType="num">
                                      <p:cBhvr>
                                        <p:cTn id="76"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77" dur="500" fill="hold">
                                          <p:stCondLst>
                                            <p:cond delay="0"/>
                                          </p:stCondLst>
                                        </p:cTn>
                                        <p:tgtEl>
                                          <p:spTgt spid="12"/>
                                        </p:tgtEl>
                                        <p:attrNameLst>
                                          <p:attrName>ppt_y</p:attrName>
                                        </p:attrNameLst>
                                      </p:cBhvr>
                                      <p:tavLst>
                                        <p:tav tm="0">
                                          <p:val>
                                            <p:strVal val="ppt_y"/>
                                          </p:val>
                                        </p:tav>
                                        <p:tav tm="100000">
                                          <p:val>
                                            <p:strVal val="#ppt_y+0"/>
                                          </p:val>
                                        </p:tav>
                                      </p:tavLst>
                                    </p:anim>
                                    <p:anim to="" calcmode="lin" valueType="num">
                                      <p:cBhvr>
                                        <p:cTn id="78"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79"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80" presetID="35" presetClass="path" presetSubtype="0" accel="50000" decel="50000" fill="hold" nodeType="withEffect">
                                  <p:stCondLst>
                                    <p:cond delay="0"/>
                                  </p:stCondLst>
                                  <p:childTnLst>
                                    <p:anim to="" calcmode="lin" valueType="num">
                                      <p:cBhvr>
                                        <p:cTn id="81" dur="500" fill="hold">
                                          <p:stCondLst>
                                            <p:cond delay="0"/>
                                          </p:stCondLst>
                                        </p:cTn>
                                        <p:tgtEl>
                                          <p:spTgt spid="16"/>
                                        </p:tgtEl>
                                        <p:attrNameLst>
                                          <p:attrName>ppt_x</p:attrName>
                                        </p:attrNameLst>
                                      </p:cBhvr>
                                      <p:tavLst>
                                        <p:tav tm="0">
                                          <p:val>
                                            <p:strVal val="ppt_x"/>
                                          </p:val>
                                        </p:tav>
                                        <p:tav tm="100000">
                                          <p:val>
                                            <p:strVal val="#ppt_x+0"/>
                                          </p:val>
                                        </p:tav>
                                      </p:tavLst>
                                    </p:anim>
                                    <p:anim to="" calcmode="lin" valueType="num">
                                      <p:cBhvr>
                                        <p:cTn id="82" dur="500" fill="hold">
                                          <p:stCondLst>
                                            <p:cond delay="0"/>
                                          </p:stCondLst>
                                        </p:cTn>
                                        <p:tgtEl>
                                          <p:spTgt spid="16"/>
                                        </p:tgtEl>
                                        <p:attrNameLst>
                                          <p:attrName>ppt_y</p:attrName>
                                        </p:attrNameLst>
                                      </p:cBhvr>
                                      <p:tavLst>
                                        <p:tav tm="0">
                                          <p:val>
                                            <p:strVal val="ppt_y"/>
                                          </p:val>
                                        </p:tav>
                                        <p:tav tm="100000">
                                          <p:val>
                                            <p:strVal val="#ppt_y+0"/>
                                          </p:val>
                                        </p:tav>
                                      </p:tavLst>
                                    </p:anim>
                                    <p:anim to="" calcmode="lin" valueType="num">
                                      <p:cBhvr>
                                        <p:cTn id="83"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84"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85" presetID="0"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to="" calcmode="lin" valueType="num">
                                      <p:cBhvr>
                                        <p:cTn id="87" dur="500" fill="hold">
                                          <p:stCondLst>
                                            <p:cond delay="0"/>
                                          </p:stCondLst>
                                        </p:cTn>
                                        <p:tgtEl>
                                          <p:spTgt spid="2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8" dur="500" fill="hold">
                                          <p:stCondLst>
                                            <p:cond delay="0"/>
                                          </p:stCondLst>
                                        </p:cTn>
                                        <p:tgtEl>
                                          <p:spTgt spid="2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89" dur="500" fill="hold">
                                          <p:stCondLst>
                                            <p:cond delay="0"/>
                                          </p:stCondLst>
                                        </p:cTn>
                                        <p:tgtEl>
                                          <p:spTgt spid="2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 grpId="0" animBg="1"/>
      <p:bldP spid="12" grpId="0" animBg="1"/>
      <p:bldP spid="12" grpId="1" animBg="1"/>
      <p:bldP spid="19" grpId="0" animBg="1"/>
      <p:bldP spid="22" grpId="0" animBg="1"/>
      <p:bldP spid="2" grpId="0"/>
      <p:bldP spid="2" grpId="1"/>
      <p:bldP spid="3" grpId="0"/>
      <p:bldP spid="3" grpId="1"/>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p:cNvSpPr/>
          <p:nvPr>
            <p:custDataLst>
              <p:tags r:id="rId1"/>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26" name="图片 25" descr="校徽抠图"/>
          <p:cNvPicPr>
            <a:picLocks noChangeAspect="1"/>
          </p:cNvPicPr>
          <p:nvPr>
            <p:custDataLst>
              <p:tags r:id="rId2"/>
            </p:custDataLst>
          </p:nvPr>
        </p:nvPicPr>
        <p:blipFill>
          <a:blip r:embed="rId3"/>
          <a:stretch>
            <a:fillRect/>
          </a:stretch>
        </p:blipFill>
        <p:spPr>
          <a:xfrm>
            <a:off x="-102441" y="-252654"/>
            <a:ext cx="4054918" cy="1868881"/>
          </a:xfrm>
          <a:prstGeom prst="rect">
            <a:avLst/>
          </a:prstGeom>
        </p:spPr>
      </p:pic>
      <p:pic>
        <p:nvPicPr>
          <p:cNvPr id="17" name="picture 2"/>
          <p:cNvPicPr>
            <a:picLocks noChangeAspect="1"/>
          </p:cNvPicPr>
          <p:nvPr/>
        </p:nvPicPr>
        <p:blipFill>
          <a:blip r:embed="rId4"/>
          <a:stretch>
            <a:fillRect/>
          </a:stretch>
        </p:blipFill>
        <p:spPr>
          <a:xfrm rot="21600000">
            <a:off x="0" y="0"/>
            <a:ext cx="12192000" cy="6857997"/>
          </a:xfrm>
          <a:prstGeom prst="rect">
            <a:avLst/>
          </a:prstGeom>
        </p:spPr>
      </p:pic>
      <p:sp>
        <p:nvSpPr>
          <p:cNvPr id="19"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20" name="picture 34"/>
          <p:cNvPicPr>
            <a:picLocks noChangeAspect="1"/>
          </p:cNvPicPr>
          <p:nvPr/>
        </p:nvPicPr>
        <p:blipFill>
          <a:blip r:embed="rId5"/>
          <a:stretch>
            <a:fillRect/>
          </a:stretch>
        </p:blipFill>
        <p:spPr>
          <a:xfrm rot="21600000">
            <a:off x="9484505" y="323545"/>
            <a:ext cx="546027" cy="543153"/>
          </a:xfrm>
          <a:prstGeom prst="rect">
            <a:avLst/>
          </a:prstGeom>
        </p:spPr>
      </p:pic>
      <p:sp>
        <p:nvSpPr>
          <p:cNvPr id="8" name="Shape1"/>
          <p:cNvSpPr/>
          <p:nvPr>
            <p:custDataLst>
              <p:tags r:id="rId6"/>
            </p:custDataLst>
          </p:nvPr>
        </p:nvSpPr>
        <p:spPr>
          <a:xfrm>
            <a:off x="768285" y="2134801"/>
            <a:ext cx="3083817" cy="3915770"/>
          </a:xfrm>
          <a:prstGeom prst="roundRect">
            <a:avLst>
              <a:gd name="adj" fmla="val 7600"/>
            </a:avLst>
          </a:prstGeom>
          <a:solidFill>
            <a:schemeClr val="bg1">
              <a:alpha val="15000"/>
            </a:schemeClr>
          </a:solidFill>
          <a:ln w="6350">
            <a:solidFill>
              <a:schemeClr val="accent3"/>
            </a:solidFill>
          </a:ln>
          <a:effectLst>
            <a:outerShdw blurRad="342900" dist="2540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dirty="0">
              <a:ln>
                <a:noFill/>
              </a:ln>
              <a:solidFill>
                <a:prstClr val="white"/>
              </a:solidFill>
              <a:effectLst/>
              <a:uLnTx/>
              <a:uFillTx/>
              <a:latin typeface="思源黑体 CN Bold" panose="020B0800000000000000" charset="-122"/>
              <a:ea typeface="思源黑体 CN Light" panose="020B0300000000000000" pitchFamily="34" charset="-122"/>
              <a:cs typeface="思源黑体 CN Bold" panose="020B0800000000000000" charset="-122"/>
            </a:endParaRPr>
          </a:p>
        </p:txBody>
      </p:sp>
      <p:sp>
        <p:nvSpPr>
          <p:cNvPr id="55" name="Text2"/>
          <p:cNvSpPr txBox="1"/>
          <p:nvPr>
            <p:custDataLst>
              <p:tags r:id="rId7"/>
            </p:custDataLst>
          </p:nvPr>
        </p:nvSpPr>
        <p:spPr>
          <a:xfrm>
            <a:off x="907161" y="2554057"/>
            <a:ext cx="2732052" cy="2832705"/>
          </a:xfrm>
          <a:prstGeom prst="rect">
            <a:avLst/>
          </a:prstGeom>
          <a:noFill/>
        </p:spPr>
        <p:txBody>
          <a:bodyPr wrap="square" rtlCol="0">
            <a:noAutofit/>
          </a:bodyPr>
          <a:lstStyle/>
          <a:p>
            <a:pPr>
              <a:lnSpc>
                <a:spcPct val="150000"/>
              </a:lnSpc>
              <a:spcBef>
                <a:spcPts val="150"/>
              </a:spcBef>
              <a:spcAft>
                <a:spcPts val="150"/>
              </a:spcAft>
            </a:pPr>
            <a:r>
              <a:rPr sz="2400" dirty="0">
                <a:latin typeface="Georgia" panose="02040502050405020303" charset="0"/>
                <a:ea typeface="汉仪中宋简" panose="02010600000101010101" charset="-122"/>
              </a:rPr>
              <a:t>所有的检测结果以及数据库全部云端化，云服务器部署，全部支持公网IP访问</a:t>
            </a:r>
            <a:endParaRPr sz="2400" dirty="0">
              <a:latin typeface="Georgia" panose="02040502050405020303" charset="0"/>
              <a:ea typeface="汉仪中宋简" panose="02010600000101010101" charset="-122"/>
            </a:endParaRPr>
          </a:p>
        </p:txBody>
      </p:sp>
      <p:sp>
        <p:nvSpPr>
          <p:cNvPr id="15" name="Shape4"/>
          <p:cNvSpPr/>
          <p:nvPr>
            <p:custDataLst>
              <p:tags r:id="rId8"/>
            </p:custDataLst>
          </p:nvPr>
        </p:nvSpPr>
        <p:spPr>
          <a:xfrm>
            <a:off x="8339899" y="2134801"/>
            <a:ext cx="3083817" cy="3915770"/>
          </a:xfrm>
          <a:prstGeom prst="roundRect">
            <a:avLst>
              <a:gd name="adj" fmla="val 4286"/>
            </a:avLst>
          </a:prstGeom>
          <a:solidFill>
            <a:schemeClr val="bg1">
              <a:alpha val="15000"/>
            </a:schemeClr>
          </a:solidFill>
          <a:ln w="6350">
            <a:solidFill>
              <a:schemeClr val="accent3"/>
            </a:solidFill>
          </a:ln>
          <a:effectLst>
            <a:outerShdw blurRad="342900" dist="2540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dirty="0">
              <a:ln>
                <a:noFill/>
              </a:ln>
              <a:solidFill>
                <a:prstClr val="white"/>
              </a:solidFill>
              <a:effectLst/>
              <a:uLnTx/>
              <a:uFillTx/>
              <a:latin typeface="思源黑体 CN Bold" panose="020B0800000000000000" charset="-122"/>
              <a:ea typeface="思源黑体 CN Light" panose="020B0300000000000000" pitchFamily="34" charset="-122"/>
              <a:cs typeface="思源黑体 CN Bold" panose="020B0800000000000000" charset="-122"/>
            </a:endParaRPr>
          </a:p>
        </p:txBody>
      </p:sp>
      <p:sp>
        <p:nvSpPr>
          <p:cNvPr id="57" name="Text6"/>
          <p:cNvSpPr txBox="1"/>
          <p:nvPr>
            <p:custDataLst>
              <p:tags r:id="rId9"/>
            </p:custDataLst>
          </p:nvPr>
        </p:nvSpPr>
        <p:spPr>
          <a:xfrm>
            <a:off x="8514613" y="2549117"/>
            <a:ext cx="2798407" cy="1782310"/>
          </a:xfrm>
          <a:prstGeom prst="rect">
            <a:avLst/>
          </a:prstGeom>
          <a:noFill/>
        </p:spPr>
        <p:txBody>
          <a:bodyPr wrap="square" rtlCol="0">
            <a:normAutofit/>
          </a:bodyPr>
          <a:lstStyle/>
          <a:p>
            <a:pPr>
              <a:lnSpc>
                <a:spcPct val="150000"/>
              </a:lnSpc>
              <a:spcBef>
                <a:spcPts val="150"/>
              </a:spcBef>
              <a:spcAft>
                <a:spcPts val="150"/>
              </a:spcAft>
            </a:pPr>
            <a:r>
              <a:rPr sz="2400" dirty="0">
                <a:latin typeface="Georgia" panose="02040502050405020303" charset="0"/>
                <a:ea typeface="汉仪中宋简" panose="02010600000101010101" charset="-122"/>
              </a:rPr>
              <a:t>所有检测结果全部实现动态实时化检测</a:t>
            </a:r>
            <a:endParaRPr sz="2400" dirty="0">
              <a:latin typeface="Georgia" panose="02040502050405020303" charset="0"/>
              <a:ea typeface="汉仪中宋简" panose="02010600000101010101" charset="-122"/>
            </a:endParaRPr>
          </a:p>
        </p:txBody>
      </p:sp>
      <p:sp>
        <p:nvSpPr>
          <p:cNvPr id="2" name="任意多边形: 形状 1"/>
          <p:cNvSpPr/>
          <p:nvPr>
            <p:custDataLst>
              <p:tags r:id="rId10"/>
            </p:custDataLst>
          </p:nvPr>
        </p:nvSpPr>
        <p:spPr>
          <a:xfrm rot="14340000">
            <a:off x="-137770" y="-166968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11" name="Text1" hidden="1"/>
          <p:cNvSpPr txBox="1"/>
          <p:nvPr>
            <p:custDataLst>
              <p:tags r:id="rId11"/>
            </p:custDataLst>
          </p:nvPr>
        </p:nvSpPr>
        <p:spPr>
          <a:xfrm>
            <a:off x="-30825" y="7832348"/>
            <a:ext cx="11669372" cy="720348"/>
          </a:xfrm>
          <a:prstGeom prst="rect">
            <a:avLst/>
          </a:prstGeom>
          <a:noFill/>
        </p:spPr>
        <p:txBody>
          <a:bodyPr wrap="square" rtlCol="0" anchor="ctr" anchorCtr="0">
            <a:no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50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集成到产品中的应用场景</a:t>
            </a:r>
            <a:endParaRPr lang="zh-CN" altLang="en-US" sz="50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pic>
        <p:nvPicPr>
          <p:cNvPr id="3" name="图片 2" descr="校徽抠图"/>
          <p:cNvPicPr>
            <a:picLocks noChangeAspect="1"/>
          </p:cNvPicPr>
          <p:nvPr>
            <p:custDataLst>
              <p:tags r:id="rId12"/>
            </p:custDataLst>
          </p:nvPr>
        </p:nvPicPr>
        <p:blipFill>
          <a:blip r:embed="rId3"/>
          <a:stretch>
            <a:fillRect/>
          </a:stretch>
        </p:blipFill>
        <p:spPr>
          <a:xfrm>
            <a:off x="49959" y="-100254"/>
            <a:ext cx="4054918" cy="1868881"/>
          </a:xfrm>
          <a:prstGeom prst="rect">
            <a:avLst/>
          </a:prstGeom>
        </p:spPr>
      </p:pic>
      <p:sp>
        <p:nvSpPr>
          <p:cNvPr id="4" name="Shape4"/>
          <p:cNvSpPr/>
          <p:nvPr>
            <p:custDataLst>
              <p:tags r:id="rId13"/>
            </p:custDataLst>
          </p:nvPr>
        </p:nvSpPr>
        <p:spPr>
          <a:xfrm>
            <a:off x="4534979" y="2134801"/>
            <a:ext cx="3083817" cy="3915770"/>
          </a:xfrm>
          <a:prstGeom prst="roundRect">
            <a:avLst>
              <a:gd name="adj" fmla="val 4286"/>
            </a:avLst>
          </a:prstGeom>
          <a:solidFill>
            <a:schemeClr val="bg1">
              <a:alpha val="15000"/>
            </a:schemeClr>
          </a:solidFill>
          <a:ln w="6350">
            <a:solidFill>
              <a:schemeClr val="accent3"/>
            </a:solidFill>
          </a:ln>
          <a:effectLst>
            <a:outerShdw blurRad="342900" dist="2540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dirty="0">
              <a:ln>
                <a:noFill/>
              </a:ln>
              <a:solidFill>
                <a:prstClr val="white"/>
              </a:solidFill>
              <a:effectLst/>
              <a:uLnTx/>
              <a:uFillTx/>
              <a:latin typeface="思源黑体 CN Bold" panose="020B0800000000000000" charset="-122"/>
              <a:ea typeface="思源黑体 CN Light" panose="020B0300000000000000" pitchFamily="34" charset="-122"/>
              <a:cs typeface="思源黑体 CN Bold" panose="020B0800000000000000" charset="-122"/>
            </a:endParaRPr>
          </a:p>
        </p:txBody>
      </p:sp>
      <p:sp>
        <p:nvSpPr>
          <p:cNvPr id="5" name="Text6"/>
          <p:cNvSpPr txBox="1"/>
          <p:nvPr>
            <p:custDataLst>
              <p:tags r:id="rId14"/>
            </p:custDataLst>
          </p:nvPr>
        </p:nvSpPr>
        <p:spPr>
          <a:xfrm>
            <a:off x="4677410" y="2534285"/>
            <a:ext cx="2798445" cy="2852420"/>
          </a:xfrm>
          <a:prstGeom prst="rect">
            <a:avLst/>
          </a:prstGeom>
          <a:noFill/>
        </p:spPr>
        <p:txBody>
          <a:bodyPr wrap="square" rtlCol="0">
            <a:noAutofit/>
          </a:bodyPr>
          <a:lstStyle/>
          <a:p>
            <a:pPr>
              <a:lnSpc>
                <a:spcPct val="150000"/>
              </a:lnSpc>
              <a:spcBef>
                <a:spcPts val="150"/>
              </a:spcBef>
              <a:spcAft>
                <a:spcPts val="150"/>
              </a:spcAft>
            </a:pPr>
            <a:r>
              <a:rPr sz="2400" dirty="0">
                <a:latin typeface="Georgia" panose="02040502050405020303" charset="0"/>
                <a:ea typeface="汉仪中宋简" panose="02010600000101010101" charset="-122"/>
              </a:rPr>
              <a:t>项目巧妙将AI大模型与操作系统安全分析结合起来，实现“AI+”国家战略目标</a:t>
            </a:r>
            <a:endParaRPr sz="2400" dirty="0">
              <a:latin typeface="Georgia" panose="02040502050405020303" charset="0"/>
              <a:ea typeface="汉仪中宋简" panose="02010600000101010101" charset="-122"/>
            </a:endParaRPr>
          </a:p>
        </p:txBody>
      </p:sp>
      <p:sp>
        <p:nvSpPr>
          <p:cNvPr id="13" name="Text9"/>
          <p:cNvSpPr txBox="1"/>
          <p:nvPr>
            <p:custDataLst>
              <p:tags r:id="rId15"/>
            </p:custDataLst>
          </p:nvPr>
        </p:nvSpPr>
        <p:spPr>
          <a:xfrm>
            <a:off x="5036820" y="831215"/>
            <a:ext cx="1945640" cy="775970"/>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Georgia" panose="02040502050405020303" charset="0"/>
                <a:ea typeface="汉仪中宋简" panose="02010600000101010101" charset="-122"/>
                <a:cs typeface="微软雅黑" panose="020B0503020204020204" charset="-122"/>
                <a:sym typeface="思源黑体 CN" panose="020B0500000000000000" pitchFamily="34" charset="-122"/>
              </a:rPr>
              <a:t>创新点</a:t>
            </a:r>
            <a:endParaRPr lang="zh-CN" altLang="en-US" sz="3200" b="1" dirty="0">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spTree>
    <p:custDataLst>
      <p:tags r:id="rId1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to="" calcmode="lin" valueType="num">
                                      <p:cBhvr>
                                        <p:cTn id="8" dur="500" fill="hold">
                                          <p:stCondLst>
                                            <p:cond delay="0"/>
                                          </p:stCondLst>
                                        </p:cTn>
                                        <p:tgtEl>
                                          <p:spTgt spid="8"/>
                                        </p:tgtEl>
                                        <p:attrNameLst>
                                          <p:attrName>ppt_x</p:attrName>
                                        </p:attrNameLst>
                                      </p:cBhvr>
                                      <p:tavLst>
                                        <p:tav tm="0">
                                          <p:val>
                                            <p:strVal val="#ppt_x+0.31051567"/>
                                          </p:val>
                                        </p:tav>
                                        <p:tav tm="100000">
                                          <p:val>
                                            <p:strVal val="#ppt_x+0.31051567"/>
                                          </p:val>
                                        </p:tav>
                                      </p:tavLst>
                                    </p:anim>
                                    <p:anim to="" calcmode="lin" valueType="num">
                                      <p:cBhvr>
                                        <p:cTn id="9" dur="500" fill="hold">
                                          <p:stCondLst>
                                            <p:cond delay="0"/>
                                          </p:stCondLst>
                                        </p:cTn>
                                        <p:tgtEl>
                                          <p:spTgt spid="8"/>
                                        </p:tgtEl>
                                        <p:attrNameLst>
                                          <p:attrName>ppt_y</p:attrName>
                                        </p:attrNameLst>
                                      </p:cBhvr>
                                      <p:tavLst>
                                        <p:tav tm="0">
                                          <p:val>
                                            <p:strVal val="#ppt_y+1.13028065E-07"/>
                                          </p:val>
                                        </p:tav>
                                        <p:tav tm="100000">
                                          <p:val>
                                            <p:strVal val="#ppt_y+1.13028065E-07"/>
                                          </p:val>
                                        </p:tav>
                                      </p:tavLst>
                                    </p:anim>
                                  </p:childTnLst>
                                </p:cTn>
                              </p:par>
                              <p:par>
                                <p:cTn id="10" presetID="35" presetClass="path" presetSubtype="0" accel="50000" decel="50000" fill="hold" grpId="1" nodeType="withEffect">
                                  <p:stCondLst>
                                    <p:cond delay="0"/>
                                  </p:stCondLst>
                                  <p:childTnLst>
                                    <p:anim to="" calcmode="lin" valueType="num">
                                      <p:cBhvr>
                                        <p:cTn id="11" dur="500" fill="hold">
                                          <p:stCondLst>
                                            <p:cond delay="0"/>
                                          </p:stCondLst>
                                        </p:cTn>
                                        <p:tgtEl>
                                          <p:spTgt spid="8"/>
                                        </p:tgtEl>
                                        <p:attrNameLst>
                                          <p:attrName>ppt_x</p:attrName>
                                        </p:attrNameLst>
                                      </p:cBhvr>
                                      <p:tavLst>
                                        <p:tav tm="0">
                                          <p:val>
                                            <p:strVal val="ppt_x"/>
                                          </p:val>
                                        </p:tav>
                                        <p:tav tm="100000">
                                          <p:val>
                                            <p:strVal val="#ppt_x+0.15038496"/>
                                          </p:val>
                                        </p:tav>
                                      </p:tavLst>
                                    </p:anim>
                                    <p:anim to="" calcmode="lin" valueType="num">
                                      <p:cBhvr>
                                        <p:cTn id="12"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13"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14"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to="" calcmode="lin" valueType="num">
                                      <p:cBhvr>
                                        <p:cTn id="18" dur="500" fill="hold">
                                          <p:stCondLst>
                                            <p:cond delay="0"/>
                                          </p:stCondLst>
                                        </p:cTn>
                                        <p:tgtEl>
                                          <p:spTgt spid="15"/>
                                        </p:tgtEl>
                                        <p:attrNameLst>
                                          <p:attrName>ppt_x</p:attrName>
                                        </p:attrNameLst>
                                      </p:cBhvr>
                                      <p:tavLst>
                                        <p:tav tm="0">
                                          <p:val>
                                            <p:strVal val="#ppt_x+0"/>
                                          </p:val>
                                        </p:tav>
                                        <p:tav tm="100000">
                                          <p:val>
                                            <p:strVal val="#ppt_x+0"/>
                                          </p:val>
                                        </p:tav>
                                      </p:tavLst>
                                    </p:anim>
                                    <p:anim to="" calcmode="lin" valueType="num">
                                      <p:cBhvr>
                                        <p:cTn id="19" dur="500" fill="hold">
                                          <p:stCondLst>
                                            <p:cond delay="0"/>
                                          </p:stCondLst>
                                        </p:cTn>
                                        <p:tgtEl>
                                          <p:spTgt spid="15"/>
                                        </p:tgtEl>
                                        <p:attrNameLst>
                                          <p:attrName>ppt_y</p:attrName>
                                        </p:attrNameLst>
                                      </p:cBhvr>
                                      <p:tavLst>
                                        <p:tav tm="0">
                                          <p:val>
                                            <p:strVal val="#ppt_y+0"/>
                                          </p:val>
                                        </p:tav>
                                        <p:tav tm="100000">
                                          <p:val>
                                            <p:strVal val="#ppt_y+0"/>
                                          </p:val>
                                        </p:tav>
                                      </p:tavLst>
                                    </p:anim>
                                  </p:childTnLst>
                                </p:cTn>
                              </p:par>
                              <p:par>
                                <p:cTn id="20" presetID="35" presetClass="path" presetSubtype="0" accel="50000" decel="50000" fill="hold" grpId="2" nodeType="withEffect">
                                  <p:stCondLst>
                                    <p:cond delay="0"/>
                                  </p:stCondLst>
                                  <p:childTnLst>
                                    <p:anim to="" calcmode="lin" valueType="num">
                                      <p:cBhvr>
                                        <p:cTn id="21"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22"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23"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24"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to="" calcmode="lin" valueType="num">
                                      <p:cBhvr>
                                        <p:cTn id="27" dur="500" fill="hold">
                                          <p:stCondLst>
                                            <p:cond delay="0"/>
                                          </p:stCondLst>
                                        </p:cTn>
                                        <p:tgtEl>
                                          <p:spTgt spid="2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2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24"/>
                                        </p:tgtEl>
                                        <p:attrNameLst>
                                          <p:attrName>style.opacity</p:attrName>
                                        </p:attrNameLst>
                                      </p:cBhvr>
                                      <p:tavLst>
                                        <p:tav tm="0">
                                          <p:val>
                                            <p:fltVal val="0"/>
                                          </p:val>
                                        </p:tav>
                                        <p:tav tm="100000">
                                          <p:val>
                                            <p:flt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to="" calcmode="lin" valueType="num">
                                      <p:cBhvr>
                                        <p:cTn id="32"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2"/>
                                        </p:tgtEl>
                                        <p:attrNameLst>
                                          <p:attrName>style.opacity</p:attrName>
                                        </p:attrNameLst>
                                      </p:cBhvr>
                                      <p:tavLst>
                                        <p:tav tm="0">
                                          <p:val>
                                            <p:fltVal val="0"/>
                                          </p:val>
                                        </p:tav>
                                        <p:tav tm="100000">
                                          <p:val>
                                            <p:fltVal val="1"/>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anim to="" calcmode="lin" valueType="num">
                                      <p:cBhvr>
                                        <p:cTn id="38" dur="500" fill="hold">
                                          <p:stCondLst>
                                            <p:cond delay="0"/>
                                          </p:stCondLst>
                                        </p:cTn>
                                        <p:tgtEl>
                                          <p:spTgt spid="4"/>
                                        </p:tgtEl>
                                        <p:attrNameLst>
                                          <p:attrName>ppt_x</p:attrName>
                                        </p:attrNameLst>
                                      </p:cBhvr>
                                      <p:tavLst>
                                        <p:tav tm="0">
                                          <p:val>
                                            <p:strVal val="#ppt_x+0"/>
                                          </p:val>
                                        </p:tav>
                                        <p:tav tm="100000">
                                          <p:val>
                                            <p:strVal val="#ppt_x+0"/>
                                          </p:val>
                                        </p:tav>
                                      </p:tavLst>
                                    </p:anim>
                                    <p:anim to="" calcmode="lin" valueType="num">
                                      <p:cBhvr>
                                        <p:cTn id="39" dur="500" fill="hold">
                                          <p:stCondLst>
                                            <p:cond delay="0"/>
                                          </p:stCondLst>
                                        </p:cTn>
                                        <p:tgtEl>
                                          <p:spTgt spid="4"/>
                                        </p:tgtEl>
                                        <p:attrNameLst>
                                          <p:attrName>ppt_y</p:attrName>
                                        </p:attrNameLst>
                                      </p:cBhvr>
                                      <p:tavLst>
                                        <p:tav tm="0">
                                          <p:val>
                                            <p:strVal val="#ppt_y+0"/>
                                          </p:val>
                                        </p:tav>
                                        <p:tav tm="100000">
                                          <p:val>
                                            <p:strVal val="#ppt_y+0"/>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additive="base">
                                        <p:cTn id="44" dur="500" fill="hold"/>
                                        <p:tgtEl>
                                          <p:spTgt spid="55"/>
                                        </p:tgtEl>
                                        <p:attrNameLst>
                                          <p:attrName>ppt_x</p:attrName>
                                        </p:attrNameLst>
                                      </p:cBhvr>
                                      <p:tavLst>
                                        <p:tav tm="0">
                                          <p:val>
                                            <p:strVal val="#ppt_x"/>
                                          </p:val>
                                        </p:tav>
                                        <p:tav tm="100000">
                                          <p:val>
                                            <p:strVal val="#ppt_x"/>
                                          </p:val>
                                        </p:tav>
                                      </p:tavLst>
                                    </p:anim>
                                    <p:anim calcmode="lin" valueType="num">
                                      <p:cBhvr additive="base">
                                        <p:cTn id="45" dur="500" fill="hold"/>
                                        <p:tgtEl>
                                          <p:spTgt spid="5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500" fill="hold"/>
                                        <p:tgtEl>
                                          <p:spTgt spid="57"/>
                                        </p:tgtEl>
                                        <p:attrNameLst>
                                          <p:attrName>ppt_x</p:attrName>
                                        </p:attrNameLst>
                                      </p:cBhvr>
                                      <p:tavLst>
                                        <p:tav tm="0">
                                          <p:val>
                                            <p:strVal val="#ppt_x"/>
                                          </p:val>
                                        </p:tav>
                                        <p:tav tm="100000">
                                          <p:val>
                                            <p:strVal val="#ppt_x"/>
                                          </p:val>
                                        </p:tav>
                                      </p:tavLst>
                                    </p:anim>
                                    <p:anim calcmode="lin" valueType="num">
                                      <p:cBhvr additive="base">
                                        <p:cTn id="5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bldLvl="0" animBg="1"/>
      <p:bldP spid="8" grpId="1" bldLvl="0" animBg="1"/>
      <p:bldP spid="8" grpId="2" bldLvl="0" animBg="1"/>
      <p:bldP spid="15" grpId="0" bldLvl="0" animBg="1"/>
      <p:bldP spid="2" grpId="0" bldLvl="0" animBg="1"/>
      <p:bldP spid="4" grpId="0" bldLvl="0" animBg="1"/>
      <p:bldP spid="55" grpId="0"/>
      <p:bldP spid="5" grpId="0"/>
      <p:bldP spid="57" grpId="0"/>
      <p:bldP spid="55" grpId="1"/>
      <p:bldP spid="5" grpId="1"/>
      <p:bldP spid="57"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5" name="picture 2"/>
          <p:cNvPicPr>
            <a:picLocks noChangeAspect="1"/>
          </p:cNvPicPr>
          <p:nvPr/>
        </p:nvPicPr>
        <p:blipFill>
          <a:blip r:embed="rId1"/>
          <a:stretch>
            <a:fillRect/>
          </a:stretch>
        </p:blipFill>
        <p:spPr>
          <a:xfrm rot="21600000">
            <a:off x="0" y="0"/>
            <a:ext cx="12192000" cy="6857997"/>
          </a:xfrm>
          <a:prstGeom prst="rect">
            <a:avLst/>
          </a:prstGeom>
        </p:spPr>
      </p:pic>
      <p:sp>
        <p:nvSpPr>
          <p:cNvPr id="6"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7"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16" name="Text1"/>
          <p:cNvSpPr txBox="1"/>
          <p:nvPr>
            <p:custDataLst>
              <p:tags r:id="rId3"/>
            </p:custDataLst>
          </p:nvPr>
        </p:nvSpPr>
        <p:spPr>
          <a:xfrm>
            <a:off x="3011170" y="3794117"/>
            <a:ext cx="8185785" cy="1300480"/>
          </a:xfrm>
          <a:prstGeom prst="rect">
            <a:avLst/>
          </a:prstGeom>
          <a:noFill/>
        </p:spPr>
        <p:txBody>
          <a:bodyPr wrap="square" rtlCol="0" anchor="t"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fontAlgn="ctr"/>
            <a:r>
              <a:rPr lang="zh-CN" altLang="en-US" sz="6000" spc="0" dirty="0">
                <a:solidFill>
                  <a:schemeClr val="tx2"/>
                </a:solidFill>
                <a:latin typeface="Georgia" panose="02040502050405020303" charset="0"/>
                <a:ea typeface="汉仪劲楷简" panose="00020600040101010101" charset="-122"/>
                <a:cs typeface="字体圈欣意冠黑体" panose="00000500000000000000" charset="-122"/>
                <a:sym typeface="+mn-lt"/>
              </a:rPr>
              <a:t>架构设计</a:t>
            </a:r>
            <a:endParaRPr lang="zh-CN" altLang="en-US" sz="6000" spc="0" dirty="0">
              <a:solidFill>
                <a:schemeClr val="tx2"/>
              </a:solidFill>
              <a:uFillTx/>
              <a:latin typeface="Georgia" panose="02040502050405020303" charset="0"/>
              <a:ea typeface="汉仪劲楷简" panose="00020600040101010101" charset="-122"/>
              <a:cs typeface="字体圈欣意冠黑体" panose="00000500000000000000" charset="-122"/>
              <a:sym typeface="+mn-lt"/>
            </a:endParaRPr>
          </a:p>
        </p:txBody>
      </p:sp>
      <p:sp>
        <p:nvSpPr>
          <p:cNvPr id="31" name="Text3"/>
          <p:cNvSpPr txBox="1"/>
          <p:nvPr>
            <p:custDataLst>
              <p:tags r:id="rId4"/>
            </p:custDataLst>
          </p:nvPr>
        </p:nvSpPr>
        <p:spPr>
          <a:xfrm>
            <a:off x="9853185" y="768218"/>
            <a:ext cx="1611989" cy="1452596"/>
          </a:xfrm>
          <a:prstGeom prst="rect">
            <a:avLst/>
          </a:prstGeom>
          <a:noFill/>
        </p:spPr>
        <p:txBody>
          <a:bodyPr wrap="square" rtlCol="0" anchor="ctr">
            <a:normAutofit fontScale="92500" lnSpcReduction="10000"/>
          </a:bodyPr>
          <a:lstStyle/>
          <a:p>
            <a:pPr>
              <a:lnSpc>
                <a:spcPct val="120000"/>
              </a:lnSpc>
              <a:spcBef>
                <a:spcPct val="0"/>
              </a:spcBef>
            </a:pPr>
            <a:r>
              <a:rPr lang="en-US" altLang="zh-CN" sz="8800" b="1">
                <a:solidFill>
                  <a:schemeClr val="tx2"/>
                </a:solidFill>
                <a:latin typeface="Georgia" panose="02040502050405020303" charset="0"/>
                <a:ea typeface="汉仪中宋简" panose="02010600000101010101" charset="-122"/>
              </a:rPr>
              <a:t>02</a:t>
            </a:r>
            <a:endParaRPr lang="en-US" altLang="zh-CN" sz="8800" b="1" dirty="0">
              <a:solidFill>
                <a:schemeClr val="tx2"/>
              </a:solidFill>
              <a:latin typeface="Georgia" panose="02040502050405020303" charset="0"/>
              <a:ea typeface="汉仪中宋简" panose="02010600000101010101" charset="-122"/>
            </a:endParaRPr>
          </a:p>
        </p:txBody>
      </p:sp>
      <p:sp>
        <p:nvSpPr>
          <p:cNvPr id="3072" name="矩形 3071"/>
          <p:cNvSpPr/>
          <p:nvPr/>
        </p:nvSpPr>
        <p:spPr>
          <a:xfrm flipV="1">
            <a:off x="10037365" y="2220814"/>
            <a:ext cx="1062436" cy="16671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 name="Text9" hidden="1"/>
          <p:cNvSpPr txBox="1"/>
          <p:nvPr>
            <p:custDataLst>
              <p:tags r:id="rId5"/>
            </p:custDataLst>
          </p:nvPr>
        </p:nvSpPr>
        <p:spPr>
          <a:xfrm>
            <a:off x="-11750384" y="439810"/>
            <a:ext cx="11496384"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2000" b="1" noProof="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rPr>
              <a:t>任务完成程度</a:t>
            </a:r>
            <a:endParaRPr lang="zh-CN" altLang="en-US" sz="2000" b="1" noProof="0" dirty="0">
              <a:ln>
                <a:noFill/>
              </a:ln>
              <a:effectLst/>
              <a:uLnTx/>
              <a:uFillTx/>
              <a:latin typeface="Georgia" panose="02040502050405020303" charset="0"/>
              <a:ea typeface="汉仪中宋简" panose="02010600000101010101" charset="-122"/>
              <a:cs typeface="微软雅黑" panose="020B0503020204020204" charset="-122"/>
              <a:sym typeface="思源黑体 CN" panose="020B0500000000000000" pitchFamily="34" charset="-122"/>
            </a:endParaRPr>
          </a:p>
        </p:txBody>
      </p:sp>
      <p:sp>
        <p:nvSpPr>
          <p:cNvPr id="9" name="任意多边形: 形状 8"/>
          <p:cNvSpPr/>
          <p:nvPr>
            <p:custDataLst>
              <p:tags r:id="rId6"/>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0" name="图片 9" descr="校徽抠图"/>
          <p:cNvPicPr>
            <a:picLocks noChangeAspect="1"/>
          </p:cNvPicPr>
          <p:nvPr>
            <p:custDataLst>
              <p:tags r:id="rId7"/>
            </p:custDataLst>
          </p:nvPr>
        </p:nvPicPr>
        <p:blipFill>
          <a:blip r:embed="rId8"/>
          <a:stretch>
            <a:fillRect/>
          </a:stretch>
        </p:blipFill>
        <p:spPr>
          <a:xfrm>
            <a:off x="-102441" y="-252654"/>
            <a:ext cx="4054918" cy="1868881"/>
          </a:xfrm>
          <a:prstGeom prst="rect">
            <a:avLst/>
          </a:prstGeom>
        </p:spPr>
      </p:pic>
    </p:spTree>
    <p:custDataLst>
      <p:tags r:id="rId9"/>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strVal val="#ppt_w*0.00"/>
                                          </p:val>
                                        </p:tav>
                                        <p:tav tm="100000">
                                          <p:val>
                                            <p:strVal val="#ppt_w*1.49"/>
                                          </p:val>
                                        </p:tav>
                                      </p:tavLst>
                                    </p:anim>
                                    <p:anim calcmode="lin" valueType="num">
                                      <p:cBhvr>
                                        <p:cTn id="8" dur="500" fill="hold"/>
                                        <p:tgtEl>
                                          <p:spTgt spid="16"/>
                                        </p:tgtEl>
                                        <p:attrNameLst>
                                          <p:attrName>ppt_h</p:attrName>
                                        </p:attrNameLst>
                                      </p:cBhvr>
                                      <p:tavLst>
                                        <p:tav tm="0">
                                          <p:val>
                                            <p:strVal val="#ppt_h*0.00"/>
                                          </p:val>
                                        </p:tav>
                                        <p:tav tm="100000">
                                          <p:val>
                                            <p:strVal val="#ppt_h*1.49"/>
                                          </p:val>
                                        </p:tav>
                                      </p:tavLst>
                                    </p:anim>
                                    <p:animEffect transition="in" filter="fade">
                                      <p:cBhvr>
                                        <p:cTn id="9" dur="500"/>
                                        <p:tgtEl>
                                          <p:spTgt spid="16"/>
                                        </p:tgtEl>
                                      </p:cBhvr>
                                    </p:animEffect>
                                    <p:anim to="" calcmode="lin" valueType="num">
                                      <p:cBhvr>
                                        <p:cTn id="10" dur="500" fill="hold">
                                          <p:stCondLst>
                                            <p:cond delay="0"/>
                                          </p:stCondLst>
                                        </p:cTn>
                                        <p:tgtEl>
                                          <p:spTgt spid="16"/>
                                        </p:tgtEl>
                                        <p:attrNameLst>
                                          <p:attrName>ppt_x</p:attrName>
                                        </p:attrNameLst>
                                      </p:cBhvr>
                                      <p:tavLst>
                                        <p:tav tm="0">
                                          <p:val>
                                            <p:strVal val="#ppt_x"/>
                                          </p:val>
                                        </p:tav>
                                        <p:tav tm="100000">
                                          <p:val>
                                            <p:fltVal val="0.5"/>
                                          </p:val>
                                        </p:tav>
                                      </p:tavLst>
                                    </p:anim>
                                    <p:anim to="" calcmode="lin" valueType="num">
                                      <p:cBhvr>
                                        <p:cTn id="11" dur="500" fill="hold">
                                          <p:stCondLst>
                                            <p:cond delay="0"/>
                                          </p:stCondLst>
                                        </p:cTn>
                                        <p:tgtEl>
                                          <p:spTgt spid="16"/>
                                        </p:tgtEl>
                                        <p:attrNameLst>
                                          <p:attrName>ppt_y</p:attrName>
                                        </p:attrNameLst>
                                      </p:cBhvr>
                                      <p:tavLst>
                                        <p:tav tm="0">
                                          <p:val>
                                            <p:strVal val="#ppt_y"/>
                                          </p:val>
                                        </p:tav>
                                        <p:tav tm="100000">
                                          <p:val>
                                            <p:flt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strVal val="ppt_w"/>
                                          </p:val>
                                        </p:tav>
                                        <p:tav tm="100000">
                                          <p:val>
                                            <p:strVal val="#ppt_w"/>
                                          </p:val>
                                        </p:tav>
                                      </p:tavLst>
                                    </p:anim>
                                    <p:anim calcmode="lin" valueType="num">
                                      <p:cBhvr>
                                        <p:cTn id="17" dur="500" fill="hold"/>
                                        <p:tgtEl>
                                          <p:spTgt spid="16"/>
                                        </p:tgtEl>
                                        <p:attrNameLst>
                                          <p:attrName>ppt_h</p:attrName>
                                        </p:attrNameLst>
                                      </p:cBhvr>
                                      <p:tavLst>
                                        <p:tav tm="0">
                                          <p:val>
                                            <p:strVal val="ppt_h"/>
                                          </p:val>
                                        </p:tav>
                                        <p:tav tm="100000">
                                          <p:val>
                                            <p:strVal val="#ppt_h"/>
                                          </p:val>
                                        </p:tav>
                                      </p:tavLst>
                                    </p:anim>
                                    <p:anim to="" calcmode="lin" valueType="num">
                                      <p:cBhvr>
                                        <p:cTn id="18" dur="500" fill="hold">
                                          <p:stCondLst>
                                            <p:cond delay="0"/>
                                          </p:stCondLst>
                                        </p:cTn>
                                        <p:tgtEl>
                                          <p:spTgt spid="16"/>
                                        </p:tgtEl>
                                        <p:attrNameLst>
                                          <p:attrName>ppt_x</p:attrName>
                                        </p:attrNameLst>
                                      </p:cBhvr>
                                      <p:tavLst>
                                        <p:tav tm="0">
                                          <p:val>
                                            <p:strVal val="ppt_x"/>
                                          </p:val>
                                        </p:tav>
                                        <p:tav tm="100000">
                                          <p:val>
                                            <p:strVal val="#ppt_x"/>
                                          </p:val>
                                        </p:tav>
                                      </p:tavLst>
                                    </p:anim>
                                    <p:anim to="" calcmode="lin" valueType="num">
                                      <p:cBhvr>
                                        <p:cTn id="19" dur="500" fill="hold">
                                          <p:stCondLst>
                                            <p:cond delay="0"/>
                                          </p:stCondLst>
                                        </p:cTn>
                                        <p:tgtEl>
                                          <p:spTgt spid="16"/>
                                        </p:tgtEl>
                                        <p:attrNameLst>
                                          <p:attrName>ppt_y</p:attrName>
                                        </p:attrNameLst>
                                      </p:cBhvr>
                                      <p:tavLst>
                                        <p:tav tm="0">
                                          <p:val>
                                            <p:strVal val="ppt_y"/>
                                          </p:val>
                                        </p:tav>
                                        <p:tav tm="100000">
                                          <p:val>
                                            <p:strVal val="#ppt_y"/>
                                          </p:val>
                                        </p:tav>
                                      </p:tavLst>
                                    </p:anim>
                                  </p:childTnLst>
                                </p:cTn>
                              </p:par>
                              <p:par>
                                <p:cTn id="20" presetID="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 to="" calcmode="lin" valueType="num">
                                      <p:cBhvr>
                                        <p:cTn id="22" dur="500" fill="hold">
                                          <p:stCondLst>
                                            <p:cond delay="0"/>
                                          </p:stCondLst>
                                        </p:cTn>
                                        <p:tgtEl>
                                          <p:spTgt spid="31"/>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3" dur="500" fill="hold">
                                          <p:stCondLst>
                                            <p:cond delay="0"/>
                                          </p:stCondLst>
                                        </p:cTn>
                                        <p:tgtEl>
                                          <p:spTgt spid="31"/>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4" dur="500" fill="hold">
                                          <p:stCondLst>
                                            <p:cond delay="0"/>
                                          </p:stCondLst>
                                        </p:cTn>
                                        <p:tgtEl>
                                          <p:spTgt spid="31"/>
                                        </p:tgtEl>
                                        <p:attrNameLst>
                                          <p:attrName>style.opacity</p:attrName>
                                        </p:attrNameLst>
                                      </p:cBhvr>
                                      <p:tavLst>
                                        <p:tav tm="0">
                                          <p:val>
                                            <p:fltVal val="0"/>
                                          </p:val>
                                        </p:tav>
                                        <p:tav tm="100000">
                                          <p:val>
                                            <p:fltVal val="1"/>
                                          </p:val>
                                        </p:tav>
                                      </p:tavLst>
                                    </p:anim>
                                    <p:anim to="" calcmode="lin" valueType="num">
                                      <p:cBhvr>
                                        <p:cTn id="25" dur="500" fill="hold">
                                          <p:stCondLst>
                                            <p:cond delay="0"/>
                                          </p:stCondLst>
                                        </p:cTn>
                                        <p:tgtEl>
                                          <p:spTgt spid="31"/>
                                        </p:tgtEl>
                                        <p:attrNameLst>
                                          <p:attrName>ppt_w</p:attrName>
                                        </p:attrNameLst>
                                      </p:cBhvr>
                                      <p:tavLst>
                                        <p:tav tm="0">
                                          <p:val>
                                            <p:strVal val="#ppt_w*2"/>
                                          </p:val>
                                        </p:tav>
                                        <p:tav tm="100000">
                                          <p:val>
                                            <p:strVal val="#ppt_w"/>
                                          </p:val>
                                        </p:tav>
                                      </p:tavLst>
                                    </p:anim>
                                    <p:anim to="" calcmode="lin" valueType="num">
                                      <p:cBhvr>
                                        <p:cTn id="26" dur="500" fill="hold">
                                          <p:stCondLst>
                                            <p:cond delay="0"/>
                                          </p:stCondLst>
                                        </p:cTn>
                                        <p:tgtEl>
                                          <p:spTgt spid="31"/>
                                        </p:tgtEl>
                                        <p:attrNameLst>
                                          <p:attrName>ppt_h</p:attrName>
                                        </p:attrNameLst>
                                      </p:cBhvr>
                                      <p:tavLst>
                                        <p:tav tm="0">
                                          <p:val>
                                            <p:strVal val="#ppt_h*2"/>
                                          </p:val>
                                        </p:tav>
                                        <p:tav tm="100000">
                                          <p:val>
                                            <p:strVal val="#ppt_h"/>
                                          </p:val>
                                        </p:tav>
                                      </p:tavLst>
                                    </p:anim>
                                  </p:childTnLst>
                                </p:cTn>
                              </p:par>
                              <p:par>
                                <p:cTn id="27" presetID="0" presetClass="entr" presetSubtype="0" fill="hold" grpId="0" nodeType="withEffect">
                                  <p:stCondLst>
                                    <p:cond delay="0"/>
                                  </p:stCondLst>
                                  <p:childTnLst>
                                    <p:set>
                                      <p:cBhvr>
                                        <p:cTn id="28" dur="1" fill="hold">
                                          <p:stCondLst>
                                            <p:cond delay="0"/>
                                          </p:stCondLst>
                                        </p:cTn>
                                        <p:tgtEl>
                                          <p:spTgt spid="3072"/>
                                        </p:tgtEl>
                                        <p:attrNameLst>
                                          <p:attrName>style.visibility</p:attrName>
                                        </p:attrNameLst>
                                      </p:cBhvr>
                                      <p:to>
                                        <p:strVal val="visible"/>
                                      </p:to>
                                    </p:set>
                                    <p:anim to="" calcmode="lin" valueType="num">
                                      <p:cBhvr>
                                        <p:cTn id="29" dur="500" fill="hold">
                                          <p:stCondLst>
                                            <p:cond delay="0"/>
                                          </p:stCondLst>
                                        </p:cTn>
                                        <p:tgtEl>
                                          <p:spTgt spid="307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0" dur="500" fill="hold">
                                          <p:stCondLst>
                                            <p:cond delay="0"/>
                                          </p:stCondLst>
                                        </p:cTn>
                                        <p:tgtEl>
                                          <p:spTgt spid="307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1" dur="500" fill="hold">
                                          <p:stCondLst>
                                            <p:cond delay="0"/>
                                          </p:stCondLst>
                                        </p:cTn>
                                        <p:tgtEl>
                                          <p:spTgt spid="3072"/>
                                        </p:tgtEl>
                                        <p:attrNameLst>
                                          <p:attrName>style.opacity</p:attrName>
                                        </p:attrNameLst>
                                      </p:cBhvr>
                                      <p:tavLst>
                                        <p:tav tm="0">
                                          <p:val>
                                            <p:fltVal val="0"/>
                                          </p:val>
                                        </p:tav>
                                        <p:tav tm="100000">
                                          <p:val>
                                            <p:fltVal val="1"/>
                                          </p:val>
                                        </p:tav>
                                      </p:tavLst>
                                    </p:anim>
                                    <p:anim to="" calcmode="lin" valueType="num">
                                      <p:cBhvr>
                                        <p:cTn id="32" dur="500" fill="hold">
                                          <p:stCondLst>
                                            <p:cond delay="0"/>
                                          </p:stCondLst>
                                        </p:cTn>
                                        <p:tgtEl>
                                          <p:spTgt spid="3072"/>
                                        </p:tgtEl>
                                        <p:attrNameLst>
                                          <p:attrName>ppt_w</p:attrName>
                                        </p:attrNameLst>
                                      </p:cBhvr>
                                      <p:tavLst>
                                        <p:tav tm="0">
                                          <p:val>
                                            <p:strVal val="#ppt_w*2"/>
                                          </p:val>
                                        </p:tav>
                                        <p:tav tm="100000">
                                          <p:val>
                                            <p:strVal val="#ppt_w"/>
                                          </p:val>
                                        </p:tav>
                                      </p:tavLst>
                                    </p:anim>
                                    <p:anim to="" calcmode="lin" valueType="num">
                                      <p:cBhvr>
                                        <p:cTn id="33" dur="500" fill="hold">
                                          <p:stCondLst>
                                            <p:cond delay="0"/>
                                          </p:stCondLst>
                                        </p:cTn>
                                        <p:tgtEl>
                                          <p:spTgt spid="3072"/>
                                        </p:tgtEl>
                                        <p:attrNameLst>
                                          <p:attrName>ppt_h</p:attrName>
                                        </p:attrNameLst>
                                      </p:cBhvr>
                                      <p:tavLst>
                                        <p:tav tm="0">
                                          <p:val>
                                            <p:strVal val="#ppt_h*2"/>
                                          </p:val>
                                        </p:tav>
                                        <p:tav tm="100000">
                                          <p:val>
                                            <p:strVal val="#ppt_h"/>
                                          </p:val>
                                        </p:tav>
                                      </p:tavLst>
                                    </p:anim>
                                  </p:childTnLst>
                                </p:cTn>
                              </p:par>
                              <p:par>
                                <p:cTn id="34" presetID="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to="" calcmode="lin" valueType="num">
                                      <p:cBhvr>
                                        <p:cTn id="36"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7"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8" dur="500" fill="hold">
                                          <p:stCondLst>
                                            <p:cond delay="0"/>
                                          </p:stCondLst>
                                        </p:cTn>
                                        <p:tgtEl>
                                          <p:spTgt spid="9"/>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31" grpId="0"/>
      <p:bldP spid="3072"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tretch>
            <a:fillRect/>
          </a:stretch>
        </p:blipFill>
        <p:spPr>
          <a:xfrm rot="21600000">
            <a:off x="0" y="0"/>
            <a:ext cx="12192000" cy="6857997"/>
          </a:xfrm>
          <a:prstGeom prst="rect">
            <a:avLst/>
          </a:prstGeom>
        </p:spPr>
      </p:pic>
      <p:sp>
        <p:nvSpPr>
          <p:cNvPr id="8" name="textbox 20"/>
          <p:cNvSpPr/>
          <p:nvPr/>
        </p:nvSpPr>
        <p:spPr>
          <a:xfrm>
            <a:off x="10129579" y="384423"/>
            <a:ext cx="1645285" cy="447040"/>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indent="3810" algn="l" rtl="0" eaLnBrk="0">
              <a:lnSpc>
                <a:spcPct val="99000"/>
              </a:lnSpc>
            </a:pP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CSC</a:t>
            </a:r>
            <a:r>
              <a:rPr sz="1400" b="1" kern="0" spc="-15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t>
            </a:r>
            <a:r>
              <a:rPr sz="1400" b="1"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全 国</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大</a:t>
            </a:r>
            <a:r>
              <a:rPr sz="1400" kern="0" spc="-1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学</a:t>
            </a:r>
            <a:r>
              <a:rPr sz="1400" kern="0" spc="-14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生</a:t>
            </a:r>
            <a:r>
              <a:rPr sz="1400"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计算机系统能力大赛</a:t>
            </a:r>
            <a:endParaRPr sz="1400" dirty="0">
              <a:latin typeface="微软雅黑" panose="020B0503020204020204" charset="-122"/>
              <a:ea typeface="微软雅黑" panose="020B0503020204020204" charset="-122"/>
              <a:cs typeface="微软雅黑" panose="020B0503020204020204" charset="-122"/>
            </a:endParaRPr>
          </a:p>
        </p:txBody>
      </p:sp>
      <p:pic>
        <p:nvPicPr>
          <p:cNvPr id="10" name="picture 34"/>
          <p:cNvPicPr>
            <a:picLocks noChangeAspect="1"/>
          </p:cNvPicPr>
          <p:nvPr/>
        </p:nvPicPr>
        <p:blipFill>
          <a:blip r:embed="rId2"/>
          <a:stretch>
            <a:fillRect/>
          </a:stretch>
        </p:blipFill>
        <p:spPr>
          <a:xfrm rot="21600000">
            <a:off x="9484505" y="323545"/>
            <a:ext cx="546027" cy="543153"/>
          </a:xfrm>
          <a:prstGeom prst="rect">
            <a:avLst/>
          </a:prstGeom>
        </p:spPr>
      </p:pic>
      <p:sp>
        <p:nvSpPr>
          <p:cNvPr id="9" name="Text7"/>
          <p:cNvSpPr txBox="1"/>
          <p:nvPr>
            <p:custDataLst>
              <p:tags r:id="rId3"/>
            </p:custDataLst>
          </p:nvPr>
        </p:nvSpPr>
        <p:spPr>
          <a:xfrm>
            <a:off x="6405773" y="1623382"/>
            <a:ext cx="4456113" cy="460375"/>
          </a:xfrm>
          <a:prstGeom prst="rect">
            <a:avLst/>
          </a:prstGeom>
          <a:noFill/>
        </p:spPr>
        <p:txBody>
          <a:bodyPr wrap="square" rtlCol="0" anchor="ctr" anchorCtr="0">
            <a:normAutofit/>
          </a:bodyPr>
          <a:lstStyle/>
          <a:p>
            <a:pPr algn="l" fontAlgn="ctr"/>
            <a:endParaRPr lang="zh-CN" altLang="en-US" sz="2000" b="1" dirty="0">
              <a:solidFill>
                <a:schemeClr val="tx2"/>
              </a:solidFill>
              <a:latin typeface="微软雅黑" panose="020B0503020204020204" charset="-122"/>
              <a:ea typeface="微软雅黑" panose="020B0503020204020204" charset="-122"/>
            </a:endParaRPr>
          </a:p>
        </p:txBody>
      </p:sp>
      <p:sp>
        <p:nvSpPr>
          <p:cNvPr id="13" name="任意多边形: 形状 12"/>
          <p:cNvSpPr/>
          <p:nvPr>
            <p:custDataLst>
              <p:tags r:id="rId4"/>
            </p:custDataLst>
          </p:nvPr>
        </p:nvSpPr>
        <p:spPr>
          <a:xfrm rot="14340000">
            <a:off x="-138119" y="-1453074"/>
            <a:ext cx="4178483" cy="5370015"/>
          </a:xfrm>
          <a:custGeom>
            <a:avLst/>
            <a:gdLst>
              <a:gd name="connsiteX0" fmla="*/ 4178483 w 4178483"/>
              <a:gd name="connsiteY0" fmla="*/ 1600539 h 5370015"/>
              <a:gd name="connsiteX1" fmla="*/ 1913553 w 4178483"/>
              <a:gd name="connsiteY1" fmla="*/ 5370015 h 5370015"/>
              <a:gd name="connsiteX2" fmla="*/ 1818532 w 4178483"/>
              <a:gd name="connsiteY2" fmla="*/ 5335236 h 5370015"/>
              <a:gd name="connsiteX3" fmla="*/ 0 w 4178483"/>
              <a:gd name="connsiteY3" fmla="*/ 2591709 h 5370015"/>
              <a:gd name="connsiteX4" fmla="*/ 1312758 w 4178483"/>
              <a:gd name="connsiteY4" fmla="*/ 122707 h 5370015"/>
              <a:gd name="connsiteX5" fmla="*/ 1514739 w 4178483"/>
              <a:gd name="connsiteY5" fmla="*/ 0 h 537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483" h="5370015">
                <a:moveTo>
                  <a:pt x="4178483" y="1600539"/>
                </a:moveTo>
                <a:lnTo>
                  <a:pt x="1913553" y="5370015"/>
                </a:lnTo>
                <a:lnTo>
                  <a:pt x="1818532" y="5335236"/>
                </a:lnTo>
                <a:cubicBezTo>
                  <a:pt x="749857" y="4883225"/>
                  <a:pt x="0" y="3825036"/>
                  <a:pt x="0" y="2591709"/>
                </a:cubicBezTo>
                <a:cubicBezTo>
                  <a:pt x="0" y="1563937"/>
                  <a:pt x="520734" y="657788"/>
                  <a:pt x="1312758" y="122707"/>
                </a:cubicBezTo>
                <a:lnTo>
                  <a:pt x="1514739" y="0"/>
                </a:lnTo>
                <a:close/>
              </a:path>
            </a:pathLst>
          </a:custGeom>
          <a:gradFill>
            <a:gsLst>
              <a:gs pos="0">
                <a:schemeClr val="accent1">
                  <a:lumMod val="60000"/>
                  <a:lumOff val="40000"/>
                  <a:alpha val="0"/>
                </a:schemeClr>
              </a:gs>
              <a:gs pos="100000">
                <a:schemeClr val="accent1">
                  <a:lumMod val="60000"/>
                  <a:lumOff val="40000"/>
                </a:schemeClr>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pic>
        <p:nvPicPr>
          <p:cNvPr id="14" name="图片 13" descr="校徽抠图"/>
          <p:cNvPicPr>
            <a:picLocks noChangeAspect="1"/>
          </p:cNvPicPr>
          <p:nvPr>
            <p:custDataLst>
              <p:tags r:id="rId5"/>
            </p:custDataLst>
          </p:nvPr>
        </p:nvPicPr>
        <p:blipFill>
          <a:blip r:embed="rId6"/>
          <a:stretch>
            <a:fillRect/>
          </a:stretch>
        </p:blipFill>
        <p:spPr>
          <a:xfrm>
            <a:off x="-102441" y="-252654"/>
            <a:ext cx="4054918" cy="1868881"/>
          </a:xfrm>
          <a:prstGeom prst="rect">
            <a:avLst/>
          </a:prstGeom>
        </p:spPr>
      </p:pic>
      <p:pic>
        <p:nvPicPr>
          <p:cNvPr id="5" name="图片 4" descr="分模块架构图2"/>
          <p:cNvPicPr>
            <a:picLocks noChangeAspect="1"/>
          </p:cNvPicPr>
          <p:nvPr/>
        </p:nvPicPr>
        <p:blipFill>
          <a:blip r:embed="rId7"/>
          <a:stretch>
            <a:fillRect/>
          </a:stretch>
        </p:blipFill>
        <p:spPr>
          <a:xfrm>
            <a:off x="6313935" y="3237680"/>
            <a:ext cx="5695422" cy="3235897"/>
          </a:xfrm>
          <a:prstGeom prst="rect">
            <a:avLst/>
          </a:prstGeom>
          <a:ln>
            <a:noFill/>
          </a:ln>
          <a:effectLst>
            <a:softEdge rad="112500"/>
          </a:effectLst>
        </p:spPr>
      </p:pic>
      <p:pic>
        <p:nvPicPr>
          <p:cNvPr id="6" name="图片 5" descr="分模块架构图"/>
          <p:cNvPicPr>
            <a:picLocks noChangeAspect="1"/>
          </p:cNvPicPr>
          <p:nvPr/>
        </p:nvPicPr>
        <p:blipFill>
          <a:blip r:embed="rId8"/>
          <a:stretch>
            <a:fillRect/>
          </a:stretch>
        </p:blipFill>
        <p:spPr>
          <a:xfrm>
            <a:off x="-53860" y="1616227"/>
            <a:ext cx="6367795" cy="3716020"/>
          </a:xfrm>
          <a:prstGeom prst="rect">
            <a:avLst/>
          </a:prstGeom>
          <a:ln>
            <a:noFill/>
          </a:ln>
          <a:effectLst>
            <a:softEdge rad="112500"/>
          </a:effectLst>
        </p:spPr>
      </p:pic>
      <p:sp>
        <p:nvSpPr>
          <p:cNvPr id="7" name="文本框 6"/>
          <p:cNvSpPr txBox="1"/>
          <p:nvPr/>
        </p:nvSpPr>
        <p:spPr>
          <a:xfrm>
            <a:off x="1648134" y="5332247"/>
            <a:ext cx="2614295" cy="521970"/>
          </a:xfrm>
          <a:prstGeom prst="rect">
            <a:avLst/>
          </a:prstGeom>
          <a:noFill/>
        </p:spPr>
        <p:txBody>
          <a:bodyPr wrap="square" rtlCol="0">
            <a:spAutoFit/>
          </a:bodyPr>
          <a:lstStyle/>
          <a:p>
            <a:r>
              <a:rPr lang="zh-CN" altLang="en-US" sz="2800" dirty="0">
                <a:latin typeface="Georgia" panose="02040502050405020303" charset="0"/>
                <a:ea typeface="汉仪中宋简" panose="02010600000101010101" charset="-122"/>
              </a:rPr>
              <a:t>初步模块设计</a:t>
            </a:r>
            <a:endParaRPr lang="zh-CN" altLang="en-US" sz="2800" dirty="0">
              <a:latin typeface="Georgia" panose="02040502050405020303" charset="0"/>
              <a:ea typeface="汉仪中宋简" panose="02010600000101010101" charset="-122"/>
            </a:endParaRPr>
          </a:p>
        </p:txBody>
      </p:sp>
      <p:sp>
        <p:nvSpPr>
          <p:cNvPr id="11" name="文本框 10"/>
          <p:cNvSpPr txBox="1"/>
          <p:nvPr/>
        </p:nvSpPr>
        <p:spPr>
          <a:xfrm>
            <a:off x="8048654" y="2512255"/>
            <a:ext cx="2614295" cy="521970"/>
          </a:xfrm>
          <a:prstGeom prst="rect">
            <a:avLst/>
          </a:prstGeom>
          <a:noFill/>
        </p:spPr>
        <p:txBody>
          <a:bodyPr wrap="square" rtlCol="0">
            <a:spAutoFit/>
          </a:bodyPr>
          <a:lstStyle/>
          <a:p>
            <a:r>
              <a:rPr lang="zh-CN" altLang="en-US" sz="2800" dirty="0">
                <a:latin typeface="Georgia" panose="02040502050405020303" charset="0"/>
                <a:ea typeface="汉仪中宋简" panose="02010600000101010101" charset="-122"/>
              </a:rPr>
              <a:t>初步流程设计</a:t>
            </a:r>
            <a:endParaRPr lang="zh-CN" altLang="en-US" sz="2800" dirty="0">
              <a:latin typeface="Georgia" panose="02040502050405020303" charset="0"/>
              <a:ea typeface="汉仪中宋简" panose="02010600000101010101" charset="-122"/>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450" decel="100000" fill="hold"/>
                                        <p:tgtEl>
                                          <p:spTgt spid="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par>
                                <p:cTn id="11" presetID="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to="" calcmode="lin" valueType="num">
                                      <p:cBhvr>
                                        <p:cTn id="13" dur="500" fill="hold">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4" dur="500" fill="hold">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5" dur="500" fill="hold">
                                          <p:stCondLst>
                                            <p:cond delay="0"/>
                                          </p:stCondLst>
                                        </p:cTn>
                                        <p:tgtEl>
                                          <p:spTgt spid="13"/>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Lst>
  </p:timing>
</p:sld>
</file>

<file path=ppt/tags/tag1.xml><?xml version="1.0" encoding="utf-8"?>
<p:tagLst xmlns:p="http://schemas.openxmlformats.org/presentationml/2006/main">
  <p:tag name="YOO_CHATSHAPE_TYPE" val="YOO_CHATSHAPE_TITLE"/>
</p:tagLst>
</file>

<file path=ppt/tags/tag10.xml><?xml version="1.0" encoding="utf-8"?>
<p:tagLst xmlns:p="http://schemas.openxmlformats.org/presentationml/2006/main">
  <p:tag name="YOO_CHATSHAPE_TYPE" val="YOO_CHATSHAPE_ITEM"/>
  <p:tag name="YOO_CHAT_DIAGRAM_SHAPETYPE" val="YOO_CHATSHAPE_DIAGRAM_TITLE"/>
  <p:tag name="YOO_CHAT_DIAGRAM_ID" val="cdc69ade-99dd-45c4-a4cd-1f80b096fcc0"/>
  <p:tag name="YOO_CHAT_DIAGRAM_ALIGN" val="HLeftAlign"/>
  <p:tag name="YOO_CHAT_DIAGRAM_GROUP" val="3"/>
  <p:tag name="TAG_CONTENT_GROUPINDEX" val="3"/>
  <p:tag name="KSO_WM_DIAGRAM_VIRTUALLY_FRAME" val="{&quot;height&quot;:382.45,&quot;left&quot;:471.75,&quot;top&quot;:107.9,&quot;width&quot;:270.8570866141732}"/>
</p:tagLst>
</file>

<file path=ppt/tags/tag100.xml><?xml version="1.0" encoding="utf-8"?>
<p:tagLst xmlns:p="http://schemas.openxmlformats.org/presentationml/2006/main">
  <p:tag name="YOO_CHATSHAPE_TYPE" val="YOO_CHATSHAPE_TITLE"/>
  <p:tag name="TAG_CONTENT_DIAGRAM_INDEX" val="1cf16738d48d4839ae89a8fa82e9f8a0"/>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TAG_CONTENT_TYPE" val="二级大纲4"/>
  <p:tag name="YOO_CHATPAGE_TYPE" val="YOO_CHATPAGE_MULTCONTENT"/>
  <p:tag name="YOO_CHATPAGE_CATLOG" val="项目架构与基线检查"/>
  <p:tag name="AIGCCREATORID" val="AIGC生成内容仅供参考-2024/8/12 16:44:34 -1345819"/>
</p:tagLst>
</file>

<file path=ppt/tags/tag103.xml><?xml version="1.0" encoding="utf-8"?>
<p:tagLst xmlns:p="http://schemas.openxmlformats.org/presentationml/2006/main">
  <p:tag name="YOO_CHATSHAPE_TYPE" val="NormalSp"/>
  <p:tag name="TAG_CONTENT_DIAGRAM_INDEX" val="1cf16738d48d4839ae89a8fa82e9f8a0"/>
</p:tagLst>
</file>

<file path=ppt/tags/tag104.xml><?xml version="1.0" encoding="utf-8"?>
<p:tagLst xmlns:p="http://schemas.openxmlformats.org/presentationml/2006/main">
  <p:tag name="YOO_CHATSHAPE_TYPE" val="YOO_CHATSHAPE_CHILDCONTENT"/>
  <p:tag name="TAG_CONTENT_GROUPINDEX" val="2"/>
  <p:tag name="TAG_CONTENT_DIAGRAM_INDEX" val="26e62318956d4cdb99f94b80d4c3724b"/>
  <p:tag name="TAG_CONTENT_SUBINDEX" val="2"/>
</p:tagLst>
</file>

<file path=ppt/tags/tag105.xml><?xml version="1.0" encoding="utf-8"?>
<p:tagLst xmlns:p="http://schemas.openxmlformats.org/presentationml/2006/main">
  <p:tag name="YOO_CHATSHAPE_TYPE" val="YOO_CHATSHAPE_TITLE"/>
  <p:tag name="TAG_CONTENT_DIAGRAM_INDEX" val="48bcc30988484d77b625eb5d865d5754"/>
</p:tagLst>
</file>

<file path=ppt/tags/tag106.xml><?xml version="1.0" encoding="utf-8"?>
<p:tagLst xmlns:p="http://schemas.openxmlformats.org/presentationml/2006/main">
  <p:tag name="YOO_CHATSHAPE_TYPE" val="YOO_CHATSHAPE_TITLE"/>
  <p:tag name="TAG_CONTENT_DIAGRAM_INDEX" val="1cf16738d48d4839ae89a8fa82e9f8a0"/>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TAG_CONTENT_TYPE" val="二级大纲4"/>
  <p:tag name="YOO_CHATPAGE_TYPE" val="YOO_CHATPAGE_MULTCONTENT"/>
  <p:tag name="YOO_CHATPAGE_CATLOG" val="项目架构与基线检查"/>
  <p:tag name="AIGCCREATORID" val="AIGC生成内容仅供参考-2024/8/12 16:44:34 -1345819"/>
</p:tagLst>
</file>

<file path=ppt/tags/tag109.xml><?xml version="1.0" encoding="utf-8"?>
<p:tagLst xmlns:p="http://schemas.openxmlformats.org/presentationml/2006/main">
  <p:tag name="YOO_CHATSHAPE_TYPE" val="NormalSp"/>
  <p:tag name="TAG_CONTENT_DIAGRAM_INDEX" val="1cf16738d48d4839ae89a8fa82e9f8a0"/>
</p:tagLst>
</file>

<file path=ppt/tags/tag11.xml><?xml version="1.0" encoding="utf-8"?>
<p:tagLst xmlns:p="http://schemas.openxmlformats.org/presentationml/2006/main">
  <p:tag name="YOO_CHATSHAPE_TYPE" val="YOO_CHATSHAPE_NUM"/>
  <p:tag name="YOO_CHAT_DIAGRAM_SHAPETYPE" val="YOO_CHAT_DIAGRAM_NUM"/>
  <p:tag name="YOO_CHAT_DIAGRAM_ID" val="cdc69ade-99dd-45c4-a4cd-1f80b096fcc0"/>
  <p:tag name="YOO_CHAT_DIAGRAM_ALIGN" val="HLeftAlign"/>
  <p:tag name="YOO_CHAT_DIAGRAM_GROUP" val="3"/>
  <p:tag name="TAG_CONTENT_GROUPINDEX" val="3"/>
  <p:tag name="KSO_WM_DIAGRAM_VIRTUALLY_FRAME" val="{&quot;height&quot;:382.45,&quot;left&quot;:471.75,&quot;top&quot;:107.9,&quot;width&quot;:270.8570866141732}"/>
</p:tagLst>
</file>

<file path=ppt/tags/tag110.xml><?xml version="1.0" encoding="utf-8"?>
<p:tagLst xmlns:p="http://schemas.openxmlformats.org/presentationml/2006/main">
  <p:tag name="YOO_CHATSHAPE_TYPE" val="YOO_CHATSHAPE_CHILDCONTENT"/>
  <p:tag name="TAG_CONTENT_GROUPINDEX" val="2"/>
  <p:tag name="TAG_CONTENT_DIAGRAM_INDEX" val="26e62318956d4cdb99f94b80d4c3724b"/>
  <p:tag name="TAG_CONTENT_SUBINDEX" val="2"/>
</p:tagLst>
</file>

<file path=ppt/tags/tag111.xml><?xml version="1.0" encoding="utf-8"?>
<p:tagLst xmlns:p="http://schemas.openxmlformats.org/presentationml/2006/main">
  <p:tag name="YOO_CHATSHAPE_TYPE" val="YOO_CHATSHAPE_TITLE"/>
  <p:tag name="TAG_CONTENT_DIAGRAM_INDEX" val="48bcc30988484d77b625eb5d865d5754"/>
</p:tagLst>
</file>

<file path=ppt/tags/tag112.xml><?xml version="1.0" encoding="utf-8"?>
<p:tagLst xmlns:p="http://schemas.openxmlformats.org/presentationml/2006/main">
  <p:tag name="YOO_CHATSHAPE_TYPE" val="YOO_CHATSHAPE_TITLE"/>
  <p:tag name="TAG_CONTENT_DIAGRAM_INDEX" val="1cf16738d48d4839ae89a8fa82e9f8a0"/>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TAG_CONTENT_TYPE" val="二级大纲4"/>
  <p:tag name="YOO_CHATPAGE_TYPE" val="YOO_CHATPAGE_MULTCONTENT"/>
  <p:tag name="YOO_CHATPAGE_CATLOG" val="项目架构与基线检查"/>
  <p:tag name="AIGCCREATORID" val="AIGC生成内容仅供参考-2024/8/12 16:44:34 -1345819"/>
</p:tagLst>
</file>

<file path=ppt/tags/tag115.xml><?xml version="1.0" encoding="utf-8"?>
<p:tagLst xmlns:p="http://schemas.openxmlformats.org/presentationml/2006/main">
  <p:tag name="YOO_CHATSHAPE_TYPE" val="NormalSp"/>
  <p:tag name="TAG_CONTENT_DIAGRAM_INDEX" val="1cf16738d48d4839ae89a8fa82e9f8a0"/>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YOO_CHATSHAPE_TYPE" val="YOO_CHATSHAPE_CHILDCONTENT"/>
  <p:tag name="TAG_CONTENT_GROUPINDEX" val="2"/>
  <p:tag name="TAG_CONTENT_DIAGRAM_INDEX" val="26e62318956d4cdb99f94b80d4c3724b"/>
  <p:tag name="TAG_CONTENT_SUBINDEX" val="2"/>
</p:tagLst>
</file>

<file path=ppt/tags/tag118.xml><?xml version="1.0" encoding="utf-8"?>
<p:tagLst xmlns:p="http://schemas.openxmlformats.org/presentationml/2006/main">
  <p:tag name="YOO_CHATSHAPE_TYPE" val="YOO_CHATSHAPE_TITLE"/>
  <p:tag name="TAG_CONTENT_DIAGRAM_INDEX" val="48bcc30988484d77b625eb5d865d5754"/>
</p:tagLst>
</file>

<file path=ppt/tags/tag119.xml><?xml version="1.0" encoding="utf-8"?>
<p:tagLst xmlns:p="http://schemas.openxmlformats.org/presentationml/2006/main">
  <p:tag name="YOO_CHATSHAPE_TYPE" val="YOO_CHATSHAPE_TITLE"/>
  <p:tag name="TAG_CONTENT_DIAGRAM_INDEX" val="1cf16738d48d4839ae89a8fa82e9f8a0"/>
</p:tagLst>
</file>

<file path=ppt/tags/tag12.xml><?xml version="1.0" encoding="utf-8"?>
<p:tagLst xmlns:p="http://schemas.openxmlformats.org/presentationml/2006/main">
  <p:tag name="KSO_WM_DIAGRAM_VIRTUALLY_FRAME" val="{&quot;height&quot;:382.45,&quot;left&quot;:471.75,&quot;top&quot;:107.9,&quot;width&quot;:270.8570866141732}"/>
</p:tagLst>
</file>

<file path=ppt/tags/tag120.xml><?xml version="1.0" encoding="utf-8"?>
<p:tagLst xmlns:p="http://schemas.openxmlformats.org/presentationml/2006/main">
  <p:tag name="TAG_CONTENT_TYPE" val="二级大纲4"/>
  <p:tag name="YOO_CHATPAGE_TYPE" val="YOO_CHATPAGE_MULTCONTENT"/>
  <p:tag name="YOO_CHATPAGE_CATLOG" val="项目架构与基线检查"/>
  <p:tag name="AIGCCREATORID" val="AIGC生成内容仅供参考-2024/8/12 16:44:34 -1345819"/>
</p:tagLst>
</file>

<file path=ppt/tags/tag121.xml><?xml version="1.0" encoding="utf-8"?>
<p:tagLst xmlns:p="http://schemas.openxmlformats.org/presentationml/2006/main">
  <p:tag name="YOO_CHATSHAPE_TYPE" val="YOO_CHATSHAPE_TITLE"/>
</p:tagLst>
</file>

<file path=ppt/tags/tag122.xml><?xml version="1.0" encoding="utf-8"?>
<p:tagLst xmlns:p="http://schemas.openxmlformats.org/presentationml/2006/main">
  <p:tag name="YOO_CHATSHAPE_TYPE" val="YOO_CHATSHAPE_SUBTITLE"/>
</p:tagLst>
</file>

<file path=ppt/tags/tag123.xml><?xml version="1.0" encoding="utf-8"?>
<p:tagLst xmlns:p="http://schemas.openxmlformats.org/presentationml/2006/main">
  <p:tag name="YOO_CHATSHAPE_TYPE" val="NormalSp"/>
  <p:tag name="TAG_CONTENT_DIAGRAM_INDEX" val="1cf16738d48d4839ae89a8fa82e9f8a0"/>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YOO_CHATPAGE_TYPE" val="YOO_CHATPAGE_END"/>
  <p:tag name="AIGCCREATORID" val="AIGC生成内容仅供参考-2024/8/12 16:44:34 -1345819"/>
</p:tagLst>
</file>

<file path=ppt/tags/tag126.xml><?xml version="1.0" encoding="utf-8"?>
<p:tagLst xmlns:p="http://schemas.openxmlformats.org/presentationml/2006/main">
  <p:tag name="YOO_LOG_DOCUMENT_ID" val="5e8a119c6bd941afab0b27e3d289232e"/>
  <p:tag name="AIGCCREATORID" val="AIGC生成内容仅供参考-2024/8/12 16:42:00 -1345819"/>
  <p:tag name="TAG_IS_CUSTEMPLATE" val="False"/>
  <p:tag name="TAG_COVER_TYPE" val="插图"/>
  <p:tag name="TAG_COVER_THEME_COLOR" val="黄色"/>
  <p:tag name="TAG_PRESENTATION_IMAGESTYLE" val="科技"/>
  <p:tag name="TAG_CHATPPT_ID" val="757a99795532452ca5a8493ce5efb3fa"/>
  <p:tag name="TAG_PRESENTATION_TEMPLATE" val="{&quot;image&quot;:&quot;https://image.yoojober.com/chatppt/2024-08/3ba939ab9773aa1eaa66ec5399a4ba92.jpg&quot;,&quot;sub_images&quot;:[],&quot;title&quot;:&quot;OpenKylin\u64CD\u4F5C\u7CFB\u7EDF\u5B89\u5168\u5206\u6790\u5DE5\u5177\u5F00\u53D1\u7ADE\u8D5B&quot;,&quot;style&quot;:&quot;\u79D1\u6280&quot;,&quot;template_type&quot;:&quot;\u63D2\u56FE&quot;,&quot;isVector&quot;:false,&quot;color&quot;:&quot;\u9EC4\u8272&quot;,&quot;colorList&quot;:[&quot;#FFFDF6&quot;,&quot;#0D0A06&quot;,&quot;#FFFFFF&quot;,&quot;#FFFBF7&quot;,&quot;#FFA50F&quot;,&quot;#FCC30C&quot;,&quot;#FF8621&quot;,&quot;#FF6533&quot;,&quot;#F94143&quot;,&quot;#EA1152&quot;,&quot;#0563C1&quot;,&quot;#954F72&quot;],&quot;scene&quot;:&quot;normal&quot;,&quot;group&quot;:&quot;group_8&quot;,&quot;cover_id&quot;:&quot;2TneTw2FEsyJ&quot;,&quot;end_id&quot;:&quot;pvD3jkr5ZPeJ&quot;,&quot;catalog_id&quot;:&quot;AzNqGCmx5Rg2&quot;,&quot;chapter_id&quot;:&quot;uJVkKbsgz9tm&quot;,&quot;content_ids&quot;:[],&quot;picture_url&quot;:&quot;&quot;,&quot;isuse&quot;:true,&quot;theme_colors&quot;:[],&quot;company&quot;:&quot;&quot;,&quot;logo_left&quot;:false,&quot;logoLight&quot;:&quot;&quot;,&quot;logoDark&quot;:&quot;&quot;,&quot;school&quot;:&quot;&quot;,&quot;isCollect&quot;:false,&quot;data_id&quot;:&quot;690188f3fa2ad60351bc1c629eab3897&quot;,&quot;userName&quot;:&quot;\u521B\u610F\u661F\u822A3227&quot;,&quot;authorName&quot;:&quot;&quot;}"/>
  <p:tag name="TAG_PRESENTATION_SCENE" val="normal"/>
  <p:tag name="YOO_PPT_THEMETITLE" val="OpenKylin操作系统安全分析工具开发竞赛"/>
  <p:tag name="YOO_PPT_THEMEWORD" val="OpenKylin操作系统安全分析工具开发竞赛"/>
  <p:tag name="TAG_PRESENTATION_STYLE" val="科技"/>
  <p:tag name="YOO_CHATPPT" val="1"/>
  <p:tag name="TAG_CHATPAGE_CATLOG_NUM" val="6"/>
  <p:tag name="COMMONDATA" val="eyJoZGlkIjoiYjJjNTVkMWZmZWE3MzM2ZmE4MzFmOTdkMWI0ZjQ5OWIifQ=="/>
  <p:tag name="commondata" val="eyJoZGlkIjoiNDFkNDczNGU3OThlZTViMjg5NDY4MDYyZjNjNjg5MTcifQ=="/>
  <p:tag name="FULLTEXTBEAUTIFYED" val="1"/>
</p:tagLst>
</file>

<file path=ppt/tags/tag13.xml><?xml version="1.0" encoding="utf-8"?>
<p:tagLst xmlns:p="http://schemas.openxmlformats.org/presentationml/2006/main">
  <p:tag name="YOO_CHATSHAPE_TYPE" val="YOO_CHATSHAPE_ITEM"/>
  <p:tag name="YOO_CHAT_DIAGRAM_SHAPETYPE" val="YOO_CHATSHAPE_DIAGRAM_TITLE"/>
  <p:tag name="YOO_CHAT_DIAGRAM_ID" val="cdc69ade-99dd-45c4-a4cd-1f80b096fcc0"/>
  <p:tag name="YOO_CHAT_DIAGRAM_ALIGN" val="HLeftAlign"/>
  <p:tag name="YOO_CHAT_DIAGRAM_GROUP" val="2"/>
  <p:tag name="TAG_CONTENT_GROUPINDEX" val="2"/>
  <p:tag name="KSO_WM_DIAGRAM_VIRTUALLY_FRAME" val="{&quot;height&quot;:382.45,&quot;left&quot;:471.75,&quot;top&quot;:107.9,&quot;width&quot;:270.8570866141732}"/>
</p:tagLst>
</file>

<file path=ppt/tags/tag14.xml><?xml version="1.0" encoding="utf-8"?>
<p:tagLst xmlns:p="http://schemas.openxmlformats.org/presentationml/2006/main">
  <p:tag name="YOO_CHATSHAPE_TYPE" val="YOO_CHATSHAPE_NUM"/>
  <p:tag name="YOO_CHAT_DIAGRAM_SHAPETYPE" val="YOO_CHAT_DIAGRAM_NUM"/>
  <p:tag name="YOO_CHAT_DIAGRAM_ID" val="cdc69ade-99dd-45c4-a4cd-1f80b096fcc0"/>
  <p:tag name="YOO_CHAT_DIAGRAM_ALIGN" val="HLeftAlign"/>
  <p:tag name="YOO_CHAT_DIAGRAM_GROUP" val="2"/>
  <p:tag name="TAG_CONTENT_GROUPINDEX" val="2"/>
  <p:tag name="KSO_WM_DIAGRAM_VIRTUALLY_FRAME" val="{&quot;height&quot;:382.45,&quot;left&quot;:471.75,&quot;top&quot;:107.9,&quot;width&quot;:270.8570866141732}"/>
</p:tagLst>
</file>

<file path=ppt/tags/tag15.xml><?xml version="1.0" encoding="utf-8"?>
<p:tagLst xmlns:p="http://schemas.openxmlformats.org/presentationml/2006/main">
  <p:tag name="YOO_CHATSHAPE_TYPE" val="NormalSp"/>
  <p:tag name="TAG_CONTENT_DIAGRAM_INDEX" val="1cf16738d48d4839ae89a8fa82e9f8a0"/>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YOO_CHATPAGE_TYPE" val="YOO_CHATPAGE_CATLOG"/>
  <p:tag name="AIGCCREATORID" val="AIGC生成内容仅供参考-2024/8/12 16:44:34 -1345819"/>
</p:tagLst>
</file>

<file path=ppt/tags/tag18.xml><?xml version="1.0" encoding="utf-8"?>
<p:tagLst xmlns:p="http://schemas.openxmlformats.org/presentationml/2006/main">
  <p:tag name="YOO_CHATSHAPE_TYPE" val="YOO_CHATSHAPE_TITLE"/>
</p:tagLst>
</file>

<file path=ppt/tags/tag19.xml><?xml version="1.0" encoding="utf-8"?>
<p:tagLst xmlns:p="http://schemas.openxmlformats.org/presentationml/2006/main">
  <p:tag name="YOO_CHATSHAPE_TYPE" val="YOO_CHATSHAPE_NUM"/>
</p:tagLst>
</file>

<file path=ppt/tags/tag2.xml><?xml version="1.0" encoding="utf-8"?>
<p:tagLst xmlns:p="http://schemas.openxmlformats.org/presentationml/2006/main">
  <p:tag name="TAG_CHATSHAPE_SUBTITLE_TYPE" val="TAG_CHATSHAPE_SUBTITLE_ENGLISH"/>
  <p:tag name="YOO_CHATSHAPE_TYPE" val="YOO_CHATSHAPE_SUBTITLE"/>
</p:tagLst>
</file>

<file path=ppt/tags/tag20.xml><?xml version="1.0" encoding="utf-8"?>
<p:tagLst xmlns:p="http://schemas.openxmlformats.org/presentationml/2006/main">
  <p:tag name="YOO_CHATSHAPE_TYPE" val="YOO_CHATSHAPE_TITLE"/>
  <p:tag name="TAG_CONTENT_DIAGRAM_INDEX" val="97f807b9d0714efc9716ded33a48499d"/>
</p:tagLst>
</file>

<file path=ppt/tags/tag21.xml><?xml version="1.0" encoding="utf-8"?>
<p:tagLst xmlns:p="http://schemas.openxmlformats.org/presentationml/2006/main">
  <p:tag name="YOO_CHATSHAPE_TYPE" val="NormalSp"/>
  <p:tag name="TAG_CONTENT_DIAGRAM_INDEX" val="1cf16738d48d4839ae89a8fa82e9f8a0"/>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YOO_CHATSHAPE_NUM" val="1"/>
  <p:tag name="YOO_CHATPAGE_TYPE" val="YOO_CHATPAGE_CHATPER"/>
  <p:tag name="AIGCCREATORID" val="AIGC生成内容仅供参考-2024/8/12 16:44:34 -1345819"/>
</p:tagLst>
</file>

<file path=ppt/tags/tag24.xml><?xml version="1.0" encoding="utf-8"?>
<p:tagLst xmlns:p="http://schemas.openxmlformats.org/presentationml/2006/main">
  <p:tag name="YOO_CHATSHAPE_TYPE" val="YOO_CHATSHAPE_CHILDDECORATE"/>
  <p:tag name="TAG_CONTENT_GROUPINDEX" val="1"/>
  <p:tag name="TAG_CONTENT_DIAGRAM_INDEX" val="d396f36ea50740eca155f2ccc56c1ead"/>
  <p:tag name="TAG_CONTENT_SUBINDEX" val="1"/>
  <p:tag name="YOO_CHATSHAPE_LINK" val="sp:子标题1"/>
</p:tagLst>
</file>

<file path=ppt/tags/tag25.xml><?xml version="1.0" encoding="utf-8"?>
<p:tagLst xmlns:p="http://schemas.openxmlformats.org/presentationml/2006/main">
  <p:tag name="YOO_CHATSHAPE_TYPE" val="YOO_CHATSHAPE_CHILDDECORATE"/>
  <p:tag name="TAG_CONTENT_GROUPINDEX" val="1"/>
  <p:tag name="TAG_CONTENT_DIAGRAM_INDEX" val="d396f36ea50740eca155f2ccc56c1ead"/>
  <p:tag name="TAG_CONTENT_SUBINDEX" val="1"/>
  <p:tag name="YOO_CHATSHAPE_LINK" val="sp:子标题1"/>
</p:tagLst>
</file>

<file path=ppt/tags/tag26.xml><?xml version="1.0" encoding="utf-8"?>
<p:tagLst xmlns:p="http://schemas.openxmlformats.org/presentationml/2006/main">
  <p:tag name="YOO_CHATSHAPE_TYPE" val="YOO_CHATSHAPE_CHILDTITLE"/>
  <p:tag name="TAG_CONTENT_GROUPINDEX" val="1"/>
  <p:tag name="TAG_CONTENT_DIAGRAM_INDEX" val="d396f36ea50740eca155f2ccc56c1ead"/>
  <p:tag name="TAG_CONTENT_SUBINDEX" val="1"/>
</p:tagLst>
</file>

<file path=ppt/tags/tag27.xml><?xml version="1.0" encoding="utf-8"?>
<p:tagLst xmlns:p="http://schemas.openxmlformats.org/presentationml/2006/main">
  <p:tag name="YOO_CHATSHAPE_TYPE" val="YOO_CHATSHAPE_CHILDCONTENT"/>
  <p:tag name="TAG_CONTENT_GROUPINDEX" val="1"/>
  <p:tag name="TAG_CONTENT_DIAGRAM_INDEX" val="d396f36ea50740eca155f2ccc56c1ead"/>
  <p:tag name="TAG_CONTENT_SUBINDEX" val="1"/>
</p:tagLst>
</file>

<file path=ppt/tags/tag28.xml><?xml version="1.0" encoding="utf-8"?>
<p:tagLst xmlns:p="http://schemas.openxmlformats.org/presentationml/2006/main">
  <p:tag name="YOO_CHATSHAPE_TYPE" val="YOO_CHATSHAPE_CHILDTITLE"/>
  <p:tag name="TAG_CONTENT_GROUPINDEX" val="2"/>
  <p:tag name="TAG_CONTENT_DIAGRAM_INDEX" val="d396f36ea50740eca155f2ccc56c1ead"/>
  <p:tag name="TAG_CONTENT_SUBINDEX" val="2"/>
</p:tagLst>
</file>

<file path=ppt/tags/tag29.xml><?xml version="1.0" encoding="utf-8"?>
<p:tagLst xmlns:p="http://schemas.openxmlformats.org/presentationml/2006/main">
  <p:tag name="YOO_CHATSHAPE_TYPE" val="YOO_CHATSHAPE_TITLE"/>
  <p:tag name="TAG_CONTENT_DIAGRAM_INDEX" val="97f807b9d0714efc9716ded33a48499d"/>
</p:tagLst>
</file>

<file path=ppt/tags/tag3.xml><?xml version="1.0" encoding="utf-8"?>
<p:tagLst xmlns:p="http://schemas.openxmlformats.org/presentationml/2006/main">
  <p:tag name="YOO_CHATSHAPE_TYPE" val="NormalSp"/>
  <p:tag name="TAG_CONTENT_DIAGRAM_INDEX" val="1cf16738d48d4839ae89a8fa82e9f8a0"/>
</p:tagLst>
</file>

<file path=ppt/tags/tag30.xml><?xml version="1.0" encoding="utf-8"?>
<p:tagLst xmlns:p="http://schemas.openxmlformats.org/presentationml/2006/main">
  <p:tag name="YOO_CHATSHAPE_ICON_CODE" val="&lt;svg width=&quot;48&quot; height=&quot;48&quot; viewBox=&quot;0 0 48 48&quot; fill=&quot;none&quot; xmlns=&quot;http://www.w3.org/2000/svg&quot;&gt;&#10;&lt;path d=&quot;M8.00635 19.1973C12.4427 10.3246 21.9995 7.00009 28.5063 4.19696C31.4639 2.92285 32.1955 7.7231 31.0063 10.6967C30.0063 13.1973 28.0063 16.0001 28.0063 16.0001H36.5063C38.4393 16.0001 40.0063 17.5671 40.0063 19.5001C40.0063 21.4331 38.4393 23.0001 36.5063 23.0001H38.5063C40.4393 23.0001 42.0063 24.5671 42.0063 26.5001C42.0063 28.4331 40.4393 30.0001 38.5063 30.0001H34.5063C36.4393 30.0001 38.0063 31.5671 38.0063 33.5001C38.0063 35.4331 36.4393 37.0001 34.5063 37.0001H31.5063C33.4393 37.0001 35.0063 38.5671 35.0063 40.5001C35.0063 42.4331 33.4408 44.0001 31.5078 44.0001H19.0063C15.5063 44.0001 11.0063 42.1973 8.00635 37.197C5.13054 32.4036 5.00635 25.1973 8.00635 19.1973Z&quot; fill=&quot;#2F88FF&quot; stroke=&quot;black&quot; stroke-width=&quot;4&quot; stroke-linecap=&quot;round&quot; stroke-linejoin=&quot;round&quot;/&gt;&#10;&lt;/svg&gt;"/>
  <p:tag name="YOO_CHATSHAPE_ICON_STRING" val="操作系统的核心功能"/>
  <p:tag name="YOO_CHATSHAPE_TYPE" val="YOO_CHATSHAPE_ICON"/>
  <p:tag name="TAG_CONTENT_GROUPINDEX" val="1"/>
  <p:tag name="TAG_CONTENT_DIAGRAM_INDEX" val="d396f36ea50740eca155f2ccc56c1ead"/>
  <p:tag name="TAG_CONTENT_SUBINDEX" val="1"/>
</p:tagLst>
</file>

<file path=ppt/tags/tag31.xml><?xml version="1.0" encoding="utf-8"?>
<p:tagLst xmlns:p="http://schemas.openxmlformats.org/presentationml/2006/main">
  <p:tag name="YOO_CHATSHAPE_TYPE" val="YOO_CHATSHAPE_TITLE"/>
  <p:tag name="TAG_CONTENT_DIAGRAM_INDEX" val="dad2bbc7855445178e4cd3b798cd81e2"/>
</p:tagLst>
</file>

<file path=ppt/tags/tag32.xml><?xml version="1.0" encoding="utf-8"?>
<p:tagLst xmlns:p="http://schemas.openxmlformats.org/presentationml/2006/main">
  <p:tag name="YOO_CHATSHAPE_TYPE" val="NormalSp"/>
  <p:tag name="TAG_CONTENT_DIAGRAM_INDEX" val="1cf16738d48d4839ae89a8fa82e9f8a0"/>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TAG_CONTENT_TYPE" val="二级大纲2"/>
  <p:tag name="YOO_CHATPAGE_TYPE" val="YOO_CHATPAGE_MULTCONTENT"/>
  <p:tag name="YOO_CHATPAGE_CATLOG" val="项目背景与目标"/>
  <p:tag name="AIGCCREATORID" val="AIGC生成内容仅供参考-2024/8/12 16:44:34 -1345819"/>
</p:tagLst>
</file>

<file path=ppt/tags/tag35.xml><?xml version="1.0" encoding="utf-8"?>
<p:tagLst xmlns:p="http://schemas.openxmlformats.org/presentationml/2006/main">
  <p:tag name="YOO_CHATSHAPE_TYPE" val="NormalSp"/>
  <p:tag name="TAG_CONTENT_DIAGRAM_INDEX" val="1cf16738d48d4839ae89a8fa82e9f8a0"/>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YOO_CHATSHAPE_TYPE" val="YOO_CHATSHAPE_CHILDDECORATE"/>
  <p:tag name="TAG_CONTENT_GROUPINDEX" val="1"/>
  <p:tag name="TAG_CONTENT_DIAGRAM_INDEX" val="71c920ea930c44afbaaa70a62341f03a"/>
  <p:tag name="TAG_CONTENT_SUBINDEX" val="1"/>
  <p:tag name="YOO_CHATSHAPE_LINK" val="sp:子标题1"/>
  <p:tag name="KSO_WM_DIAGRAM_VIRTUALLY_FRAME" val="{&quot;height&quot;:400.1785039370078,&quot;left&quot;:74.44330708661417,&quot;top&quot;:141.57937007874017,&quot;width&quot;:808.6018110236221}"/>
</p:tagLst>
</file>

<file path=ppt/tags/tag38.xml><?xml version="1.0" encoding="utf-8"?>
<p:tagLst xmlns:p="http://schemas.openxmlformats.org/presentationml/2006/main">
  <p:tag name="YOO_CHATSHAPE_TYPE" val="YOO_CHATSHAPE_CHILDDECORATE"/>
  <p:tag name="TAG_CONTENT_GROUPINDEX" val="1"/>
  <p:tag name="TAG_CONTENT_DIAGRAM_INDEX" val="71c920ea930c44afbaaa70a62341f03a"/>
  <p:tag name="TAG_CONTENT_SUBINDEX" val="1"/>
  <p:tag name="YOO_CHATSHAPE_LINK" val="sp:子标题1"/>
  <p:tag name="KSO_WM_DIAGRAM_VIRTUALLY_FRAME" val="{&quot;height&quot;:400.1785039370078,&quot;left&quot;:74.44330708661417,&quot;top&quot;:141.57937007874017,&quot;width&quot;:808.6018110236221}"/>
</p:tagLst>
</file>

<file path=ppt/tags/tag39.xml><?xml version="1.0" encoding="utf-8"?>
<p:tagLst xmlns:p="http://schemas.openxmlformats.org/presentationml/2006/main">
  <p:tag name="YOO_CHATSHAPE_TYPE" val="YOO_CHATSHAPE_CHILDDECORATE"/>
  <p:tag name="TAG_CONTENT_GROUPINDEX" val="2"/>
  <p:tag name="TAG_CONTENT_DIAGRAM_INDEX" val="71c920ea930c44afbaaa70a62341f03a"/>
  <p:tag name="TAG_CONTENT_SUBINDEX" val="2"/>
  <p:tag name="YOO_CHATSHAPE_LINK" val="sp:子标题2"/>
  <p:tag name="KSO_WM_DIAGRAM_VIRTUALLY_FRAME" val="{&quot;height&quot;:400.1785039370078,&quot;left&quot;:74.44330708661417,&quot;top&quot;:141.57937007874017,&quot;width&quot;:808.601811023622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YOO_CHATSHAPE_TYPE" val="YOO_CHATSHAPE_CHILDDECORATE"/>
  <p:tag name="TAG_CONTENT_GROUPINDEX" val="2"/>
  <p:tag name="TAG_CONTENT_DIAGRAM_INDEX" val="71c920ea930c44afbaaa70a62341f03a"/>
  <p:tag name="TAG_CONTENT_SUBINDEX" val="2"/>
  <p:tag name="YOO_CHATSHAPE_LINK" val="sp:子标题2"/>
  <p:tag name="KSO_WM_DIAGRAM_VIRTUALLY_FRAME" val="{&quot;height&quot;:400.1785039370078,&quot;left&quot;:74.44330708661417,&quot;top&quot;:141.57937007874017,&quot;width&quot;:808.6018110236221}"/>
</p:tagLst>
</file>

<file path=ppt/tags/tag41.xml><?xml version="1.0" encoding="utf-8"?>
<p:tagLst xmlns:p="http://schemas.openxmlformats.org/presentationml/2006/main">
  <p:tag name="YOO_CHATSHAPE_TYPE" val="YOO_CHATSHAPE_CHILDCONTENT"/>
  <p:tag name="TAG_CONTENT_GROUPINDEX" val="1"/>
  <p:tag name="TAG_CONTENT_DIAGRAM_INDEX" val="71c920ea930c44afbaaa70a62341f03a"/>
  <p:tag name="TAG_CONTENT_SUBINDEX" val="1"/>
  <p:tag name="KSO_WM_DIAGRAM_VIRTUALLY_FRAME" val="{&quot;height&quot;:400.1785039370078,&quot;left&quot;:74.44330708661417,&quot;top&quot;:141.57937007874017,&quot;width&quot;:808.6018110236221}"/>
</p:tagLst>
</file>

<file path=ppt/tags/tag42.xml><?xml version="1.0" encoding="utf-8"?>
<p:tagLst xmlns:p="http://schemas.openxmlformats.org/presentationml/2006/main">
  <p:tag name="YOO_CHATSHAPE_TYPE" val="YOO_CHATSHAPE_CHILDCONTENT"/>
  <p:tag name="TAG_CONTENT_GROUPINDEX" val="2"/>
  <p:tag name="TAG_CONTENT_DIAGRAM_INDEX" val="71c920ea930c44afbaaa70a62341f03a"/>
  <p:tag name="TAG_CONTENT_SUBINDEX" val="2"/>
  <p:tag name="KSO_WM_DIAGRAM_VIRTUALLY_FRAME" val="{&quot;height&quot;:400.1785039370078,&quot;left&quot;:74.44330708661417,&quot;top&quot;:141.57937007874017,&quot;width&quot;:808.6018110236221}"/>
</p:tagLst>
</file>

<file path=ppt/tags/tag43.xml><?xml version="1.0" encoding="utf-8"?>
<p:tagLst xmlns:p="http://schemas.openxmlformats.org/presentationml/2006/main">
  <p:tag name="YOO_CHATSHAPE_TYPE" val="YOO_CHATSHAPE_CHILDTITLE"/>
  <p:tag name="TAG_CONTENT_GROUPINDEX" val="1"/>
  <p:tag name="TAG_CONTENT_DIAGRAM_INDEX" val="71c920ea930c44afbaaa70a62341f03a"/>
  <p:tag name="TAG_CONTENT_SUBINDEX" val="1"/>
  <p:tag name="KSO_WM_DIAGRAM_VIRTUALLY_FRAME" val="{&quot;height&quot;:400.1785039370078,&quot;left&quot;:74.44330708661417,&quot;top&quot;:141.57937007874017,&quot;width&quot;:808.6018110236221}"/>
</p:tagLst>
</file>

<file path=ppt/tags/tag44.xml><?xml version="1.0" encoding="utf-8"?>
<p:tagLst xmlns:p="http://schemas.openxmlformats.org/presentationml/2006/main">
  <p:tag name="YOO_CHATSHAPE_TYPE" val="YOO_CHATSHAPE_CHILDTITLE"/>
  <p:tag name="TAG_CONTENT_GROUPINDEX" val="2"/>
  <p:tag name="TAG_CONTENT_DIAGRAM_INDEX" val="71c920ea930c44afbaaa70a62341f03a"/>
  <p:tag name="TAG_CONTENT_SUBINDEX" val="2"/>
  <p:tag name="KSO_WM_DIAGRAM_VIRTUALLY_FRAME" val="{&quot;height&quot;:400.1785039370078,&quot;left&quot;:74.44330708661417,&quot;top&quot;:141.57937007874017,&quot;width&quot;:808.6018110236221}"/>
</p:tagLst>
</file>

<file path=ppt/tags/tag45.xml><?xml version="1.0" encoding="utf-8"?>
<p:tagLst xmlns:p="http://schemas.openxmlformats.org/presentationml/2006/main">
  <p:tag name="YOO_CHATSHAPE_TYPE" val="YOO_CHATSHAPE_TITLE"/>
  <p:tag name="TAG_CONTENT_DIAGRAM_INDEX" val="79392e599c6d47fb9654aba4ed01bb59"/>
</p:tagLst>
</file>

<file path=ppt/tags/tag46.xml><?xml version="1.0" encoding="utf-8"?>
<p:tagLst xmlns:p="http://schemas.openxmlformats.org/presentationml/2006/main">
  <p:tag name="YOO_CHATSHAPE_TYPE" val="YOO_CHATSHAPE_TITLE"/>
  <p:tag name="TAG_CONTENT_DIAGRAM_INDEX" val="97f807b9d0714efc9716ded33a48499d"/>
</p:tagLst>
</file>

<file path=ppt/tags/tag47.xml><?xml version="1.0" encoding="utf-8"?>
<p:tagLst xmlns:p="http://schemas.openxmlformats.org/presentationml/2006/main">
  <p:tag name="TAG_CONTENT_TYPE" val="二级大纲4"/>
  <p:tag name="YOO_CHATPAGE_TYPE" val="YOO_CHATPAGE_MULTCONTENT"/>
  <p:tag name="YOO_CHATPAGE_CATLOG" val="创新点与创新架构"/>
  <p:tag name="AIGCCREATORID" val="AIGC生成内容仅供参考-2024/8/12 16:44:34 -1345819"/>
</p:tagLst>
</file>

<file path=ppt/tags/tag48.xml><?xml version="1.0" encoding="utf-8"?>
<p:tagLst xmlns:p="http://schemas.openxmlformats.org/presentationml/2006/main">
  <p:tag name="YOO_CHATSHAPE_TYPE" val="NormalSp"/>
  <p:tag name="TAG_CONTENT_DIAGRAM_INDEX" val="1cf16738d48d4839ae89a8fa82e9f8a0"/>
</p:tagLst>
</file>

<file path=ppt/tags/tag49.xml><?xml version="1.0" encoding="utf-8"?>
<p:tagLst xmlns:p="http://schemas.openxmlformats.org/presentationml/2006/main">
  <p:tag name="YOO_CHATSHAPE_TYPE" val="YOO_CHATSHAPE_CHILDDECORATE"/>
  <p:tag name="TAG_CONTENT_GROUPINDEX" val="4"/>
  <p:tag name="TAG_CONTENT_DIAGRAM_INDEX" val="94aa5e46fde14e908fda981b356d84c9"/>
  <p:tag name="TAG_CONTENT_SUBINDEX" val="3"/>
  <p:tag name="YOO_CHATSHAPE_LINK" val="sp:子标题3"/>
</p:tagLst>
</file>

<file path=ppt/tags/tag5.xml><?xml version="1.0" encoding="utf-8"?>
<p:tagLst xmlns:p="http://schemas.openxmlformats.org/presentationml/2006/main">
  <p:tag name="YOO_CHATPAGE_TYPE" val="YOO_CHATPAGE_COVER"/>
  <p:tag name="AIGCCREATORID" val="AIGC生成内容仅供参考-2024/8/12 16:44:34 -1345819"/>
</p:tagLst>
</file>

<file path=ppt/tags/tag50.xml><?xml version="1.0" encoding="utf-8"?>
<p:tagLst xmlns:p="http://schemas.openxmlformats.org/presentationml/2006/main">
  <p:tag name="YOO_CHATSHAPE_TYPE" val="YOO_CHATSHAPE_CHILDDECORATE"/>
  <p:tag name="TAG_CONTENT_GROUPINDEX" val="3"/>
  <p:tag name="TAG_CONTENT_DIAGRAM_INDEX" val="94aa5e46fde14e908fda981b356d84c9"/>
  <p:tag name="TAG_CONTENT_SUBINDEX" val="4"/>
  <p:tag name="YOO_CHATSHAPE_LINK" val="sp:子标题4"/>
</p:tagLst>
</file>

<file path=ppt/tags/tag51.xml><?xml version="1.0" encoding="utf-8"?>
<p:tagLst xmlns:p="http://schemas.openxmlformats.org/presentationml/2006/main">
  <p:tag name="YOO_CHATSHAPE_TYPE" val="YOO_CHATSHAPE_CHILDDECORATE"/>
  <p:tag name="TAG_CONTENT_GROUPINDEX" val="1"/>
  <p:tag name="TAG_CONTENT_DIAGRAM_INDEX" val="94aa5e46fde14e908fda981b356d84c9"/>
  <p:tag name="TAG_CONTENT_SUBINDEX" val="1"/>
  <p:tag name="YOO_CHATSHAPE_LINK" val="sp:子标题1"/>
</p:tagLst>
</file>

<file path=ppt/tags/tag52.xml><?xml version="1.0" encoding="utf-8"?>
<p:tagLst xmlns:p="http://schemas.openxmlformats.org/presentationml/2006/main">
  <p:tag name="YOO_CHATSHAPE_TYPE" val="YOO_CHATSHAPE_CHILDDECORATE"/>
  <p:tag name="TAG_CONTENT_GROUPINDEX" val="2"/>
  <p:tag name="TAG_CONTENT_DIAGRAM_INDEX" val="94aa5e46fde14e908fda981b356d84c9"/>
  <p:tag name="TAG_CONTENT_SUBINDEX" val="2"/>
  <p:tag name="YOO_CHATSHAPE_LINK" val="sp:子标题2"/>
</p:tagLst>
</file>

<file path=ppt/tags/tag53.xml><?xml version="1.0" encoding="utf-8"?>
<p:tagLst xmlns:p="http://schemas.openxmlformats.org/presentationml/2006/main">
  <p:tag name="YOO_CHATSHAPE_TYPE" val="YOO_CHATSHAPE_CHILDTITLE"/>
  <p:tag name="TAG_CONTENT_GROUPINDEX" val="3"/>
  <p:tag name="TAG_CONTENT_DIAGRAM_INDEX" val="94aa5e46fde14e908fda981b356d84c9"/>
  <p:tag name="TAG_CONTENT_SUBINDEX" val="3"/>
</p:tagLst>
</file>

<file path=ppt/tags/tag54.xml><?xml version="1.0" encoding="utf-8"?>
<p:tagLst xmlns:p="http://schemas.openxmlformats.org/presentationml/2006/main">
  <p:tag name="YOO_CHATSHAPE_TYPE" val="YOO_CHATSHAPE_CHILDTITLE"/>
  <p:tag name="TAG_CONTENT_GROUPINDEX" val="1"/>
  <p:tag name="TAG_CONTENT_DIAGRAM_INDEX" val="94aa5e46fde14e908fda981b356d84c9"/>
  <p:tag name="TAG_CONTENT_SUBINDEX" val="1"/>
</p:tagLst>
</file>

<file path=ppt/tags/tag55.xml><?xml version="1.0" encoding="utf-8"?>
<p:tagLst xmlns:p="http://schemas.openxmlformats.org/presentationml/2006/main">
  <p:tag name="YOO_CHATSHAPE_TYPE" val="YOO_CHATSHAPE_CHILDTITLE"/>
  <p:tag name="TAG_CONTENT_GROUPINDEX" val="4"/>
  <p:tag name="TAG_CONTENT_DIAGRAM_INDEX" val="94aa5e46fde14e908fda981b356d84c9"/>
  <p:tag name="TAG_CONTENT_SUBINDEX" val="4"/>
</p:tagLst>
</file>

<file path=ppt/tags/tag56.xml><?xml version="1.0" encoding="utf-8"?>
<p:tagLst xmlns:p="http://schemas.openxmlformats.org/presentationml/2006/main">
  <p:tag name="YOO_CHATSHAPE_TYPE" val="YOO_CHATSHAPE_CHILDTITLE"/>
  <p:tag name="TAG_CONTENT_GROUPINDEX" val="2"/>
  <p:tag name="TAG_CONTENT_DIAGRAM_INDEX" val="94aa5e46fde14e908fda981b356d84c9"/>
  <p:tag name="TAG_CONTENT_SUBINDEX" val="2"/>
</p:tagLst>
</file>

<file path=ppt/tags/tag57.xml><?xml version="1.0" encoding="utf-8"?>
<p:tagLst xmlns:p="http://schemas.openxmlformats.org/presentationml/2006/main">
  <p:tag name="YOO_CHATSHAPE_TYPE" val="YOO_CHATSHAPE_TITLE"/>
  <p:tag name="TAG_CONTENT_DIAGRAM_INDEX" val="79392e599c6d47fb9654aba4ed01bb59"/>
</p:tagLst>
</file>

<file path=ppt/tags/tag58.xml><?xml version="1.0" encoding="utf-8"?>
<p:tagLst xmlns:p="http://schemas.openxmlformats.org/presentationml/2006/main">
  <p:tag name="YOO_CHATSHAPE_ICON_CODE" val="&lt;svg width=&quot;48&quot; height=&quot;48&quot; viewBox=&quot;0 0 48 48&quot; fill=&quot;none&quot; xmlns=&quot;http://www.w3.org/2000/svg&quot;&gt;&#10;&lt;path d=&quot;M40 20C40 26.8077 35.7484 32.6224 29.7555 34.9336H24H18.2445C12.2516 32.6224 8 26.8077 8 20C8 11.1634 15.1634 4 24 4C32.8366 4 40 11.1634 40 20Z&quot; fill=&quot;#2F88FF&quot; stroke=&quot;black&quot; stroke-width=&quot;4&quot; stroke-linecap=&quot;round&quot; stroke-linejoin=&quot;round&quot;/&gt;&#10;&lt;path d=&quot;M29.7557 34.9336L29.0766 43.0831C29.0334 43.6014 28.6001 44 28.08 44H19.9203C19.4002 44 18.9669 43.6014 18.9238 43.0831L18.2446 34.9336&quot; stroke=&quot;black&quot; stroke-width=&quot;4&quot; stroke-linecap=&quot;round&quot; stroke-linejoin=&quot;round&quot;/&gt;&#10;&lt;path d=&quot;M18 17V23L24 20L30 23V17&quot; stroke=&quot;white&quot; stroke-width=&quot;4&quot; stroke-linecap=&quot;round&quot; stroke-linejoin=&quot;round&quot;/&gt;&#10;&lt;/svg&gt;"/>
  <p:tag name="YOO_CHATSHAPE_ICON_STRING" val="功能模块创新点"/>
  <p:tag name="YOO_CHATSHAPE_TYPE" val="YOO_CHATSHAPE_ICON"/>
  <p:tag name="TAG_CONTENT_GROUPINDEX" val="4"/>
  <p:tag name="TAG_CONTENT_DIAGRAM_INDEX" val="94aa5e46fde14e908fda981b356d84c9"/>
  <p:tag name="TAG_CONTENT_SUBINDEX" val="3"/>
</p:tagLst>
</file>

<file path=ppt/tags/tag59.xml><?xml version="1.0" encoding="utf-8"?>
<p:tagLst xmlns:p="http://schemas.openxmlformats.org/presentationml/2006/main">
  <p:tag name="YOO_CHATSHAPE_ICON_CODE" val="&lt;svg width=&quot;48&quot; height=&quot;48&quot; viewBox=&quot;0 0 48 48&quot; fill=&quot;none&quot; xmlns=&quot;http://www.w3.org/2000/svg&quot;&gt;&#10;&lt;path d=&quot;M19 10V7C19 5.89543 19.8954 5 21 5H41C42.1046 5 43 5.89543 43 7V29C43 30.1046 42.1046 31 41 31H37&quot; stroke=&quot;black&quot; stroke-width=&quot;4&quot; stroke-linecap=&quot;round&quot; stroke-linejoin=&quot;round&quot;/&gt;&#10;&lt;rect x=&quot;5&quot; y=&quot;18&quot; width=&quot;24&quot; height=&quot;24&quot; rx=&quot;2&quot; fill=&quot;#2F88FF&quot; stroke=&quot;black&quot; stroke-width=&quot;4&quot; stroke-linecap=&quot;round&quot; stroke-linejoin=&quot;round&quot;/&gt;&#10;&lt;path d=&quot;M17 25V35&quot; stroke=&quot;white&quot; stroke-width=&quot;4&quot; stroke-linecap=&quot;round&quot; stroke-linejoin=&quot;round&quot;/&gt;&#10;&lt;path d=&quot;M12 30H22&quot; stroke=&quot;white&quot; stroke-width=&quot;4&quot; stroke-linecap=&quot;round&quot; stroke-linejoin=&quot;round&quot;/&gt;&#10;&lt;/svg&gt;"/>
  <p:tag name="YOO_CHATSHAPE_ICON_STRING" val="功能模块创新点"/>
  <p:tag name="YOO_CHATSHAPE_TYPE" val="YOO_CHATSHAPE_ICON"/>
  <p:tag name="TAG_CONTENT_GROUPINDEX" val="3"/>
  <p:tag name="TAG_CONTENT_DIAGRAM_INDEX" val="94aa5e46fde14e908fda981b356d84c9"/>
  <p:tag name="TAG_CONTENT_SUBINDEX" val="4"/>
</p:tagLst>
</file>

<file path=ppt/tags/tag6.xml><?xml version="1.0" encoding="utf-8"?>
<p:tagLst xmlns:p="http://schemas.openxmlformats.org/presentationml/2006/main">
  <p:tag name="KSO_WM_DIAGRAM_VIRTUALLY_FRAME" val="{&quot;height&quot;:382.45,&quot;left&quot;:471.75,&quot;top&quot;:107.9,&quot;width&quot;:270.8570866141732}"/>
</p:tagLst>
</file>

<file path=ppt/tags/tag60.xml><?xml version="1.0" encoding="utf-8"?>
<p:tagLst xmlns:p="http://schemas.openxmlformats.org/presentationml/2006/main">
  <p:tag name="YOO_CHATSHAPE_ICON_CODE" val="&lt;svg width=&quot;48&quot; height=&quot;48&quot; viewBox=&quot;0 0 48 48&quot; fill=&quot;none&quot; xmlns=&quot;http://www.w3.org/2000/svg&quot;&gt;&#10;&lt;path d=&quot;M28.3669 36H24L15 31.0396L4.00879 35.0818L7.01068 41.0257L14.0833 38.0729C20.7 42.0243 24.7272 44 26.1651 44C27.603 44 33.5479 41.3334 44 36&quot; stroke=&quot;black&quot; stroke-width=&quot;4&quot; stroke-linecap=&quot;round&quot; stroke-linejoin=&quot;round&quot;/&gt;&#10;&lt;path fill-rule=&quot;evenodd&quot; clip-rule=&quot;evenodd&quot; d=&quot;M28.9923 26.9878C28.9923 24.097 28.9923 22.5402 28.9923 22.3171C30.0923 21.861 31.535 21.193 32.364 20.364C33.9926 18.7353 35 16.4853 35 14C35 9.02944 30.9706 5 26 5C21.0294 5 17 9.02944 17 14C17 16.4853 18.0074 18.7353 19.636 20.364C20.465 21.193 21.9 21.861 23 22.3171C23.0056 22.6525 23.0056 24.2094 23 26.9878H28.9923Z&quot; fill=&quot;#2F88FF&quot; stroke=&quot;black&quot; stroke-width=&quot;4&quot; stroke-linejoin=&quot;round&quot;/&gt;&#10;&lt;path d=&quot;M12 21L13 20&quot; stroke=&quot;black&quot; stroke-width=&quot;4&quot; stroke-linecap=&quot;round&quot;/&gt;&#10;&lt;path d=&quot;M40 21L39 20&quot; stroke=&quot;black&quot; stroke-width=&quot;4&quot; stroke-linecap=&quot;round&quot;/&gt;&#10;&lt;path d=&quot;M15 5L14 4&quot; stroke=&quot;black&quot; stroke-width=&quot;4&quot; stroke-linecap=&quot;round&quot;/&gt;&#10;&lt;path d=&quot;M37 5L38 4&quot; stroke=&quot;black&quot; stroke-width=&quot;4&quot; stroke-linecap=&quot;round&quot;/&gt;&#10;&lt;path d=&quot;M41 12H40&quot; stroke=&quot;black&quot; stroke-width=&quot;4&quot; stroke-linecap=&quot;round&quot;/&gt;&#10;&lt;path d=&quot;M12 12H11&quot; stroke=&quot;black&quot; stroke-width=&quot;4&quot; stroke-linecap=&quot;round&quot;/&gt;&#10;&lt;/svg&gt;"/>
  <p:tag name="YOO_CHATSHAPE_ICON_STRING" val="功能模块创新点"/>
  <p:tag name="YOO_CHATSHAPE_TYPE" val="YOO_CHATSHAPE_ICON"/>
  <p:tag name="TAG_CONTENT_GROUPINDEX" val="1"/>
  <p:tag name="TAG_CONTENT_DIAGRAM_INDEX" val="94aa5e46fde14e908fda981b356d84c9"/>
  <p:tag name="TAG_CONTENT_SUBINDEX" val="1"/>
</p:tagLst>
</file>

<file path=ppt/tags/tag61.xml><?xml version="1.0" encoding="utf-8"?>
<p:tagLst xmlns:p="http://schemas.openxmlformats.org/presentationml/2006/main">
  <p:tag name="YOO_CHATSHAPE_ICON_CODE" val="&lt;svg width=&quot;48&quot; height=&quot;48&quot; viewBox=&quot;0 0 48 48&quot; fill=&quot;none&quot; xmlns=&quot;http://www.w3.org/2000/svg&quot;&gt;&#10;&lt;path d=&quot;M24.0605 10L24.0239 38&quot; stroke=&quot;black&quot; stroke-width=&quot;4&quot; stroke-linecap=&quot;round&quot; stroke-linejoin=&quot;round&quot;/&gt;&#10;&lt;path d=&quot;M10 24L38 24&quot; stroke=&quot;black&quot; stroke-width=&quot;4&quot; stroke-linecap=&quot;round&quot; stroke-linejoin=&quot;round&quot;/&gt;&#10;&lt;/svg&gt;"/>
  <p:tag name="YOO_CHATSHAPE_ICON_STRING" val="功能模块创新点"/>
  <p:tag name="YOO_CHATSHAPE_TYPE" val="YOO_CHATSHAPE_ICON"/>
  <p:tag name="TAG_CONTENT_GROUPINDEX" val="2"/>
  <p:tag name="TAG_CONTENT_DIAGRAM_INDEX" val="94aa5e46fde14e908fda981b356d84c9"/>
  <p:tag name="TAG_CONTENT_SUBINDEX" val="2"/>
</p:tagLst>
</file>

<file path=ppt/tags/tag62.xml><?xml version="1.0" encoding="utf-8"?>
<p:tagLst xmlns:p="http://schemas.openxmlformats.org/presentationml/2006/main">
  <p:tag name="YOO_CHATSHAPE_TYPE" val="YOO_CHATSHAPE_TITLE"/>
  <p:tag name="TAG_CONTENT_DIAGRAM_INDEX" val="19abb97d02b5478d89856c262ba557df"/>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TAG_CONTENT_TYPE" val="二级大纲4"/>
  <p:tag name="YOO_CHATPAGE_TYPE" val="YOO_CHATPAGE_MULTCONTENT"/>
  <p:tag name="YOO_CHATPAGE_CATLOG" val="创新点与创新架构"/>
  <p:tag name="AIGCCREATORID" val="AIGC生成内容仅供参考-2024/8/12 16:44:34 -1345819"/>
</p:tagLst>
</file>

<file path=ppt/tags/tag65.xml><?xml version="1.0" encoding="utf-8"?>
<p:tagLst xmlns:p="http://schemas.openxmlformats.org/presentationml/2006/main">
  <p:tag name="YOO_CHATSHAPE_TYPE" val="NormalSp"/>
  <p:tag name="TAG_CONTENT_DIAGRAM_INDEX" val="1cf16738d48d4839ae89a8fa82e9f8a0"/>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YOO_CHATSHAPE_TYPE" val="YOO_CHATSHAPE_MASK"/>
  <p:tag name="TAG_CONTENT_GROUPINDEX" val="1"/>
  <p:tag name="TAG_CONTENT_DIAGRAM_INDEX" val="b026e7ab1dbe45e58c4cfcd6516cd2ea"/>
  <p:tag name="TAG_CONTENT_SUBINDEX" val="1"/>
</p:tagLst>
</file>

<file path=ppt/tags/tag68.xml><?xml version="1.0" encoding="utf-8"?>
<p:tagLst xmlns:p="http://schemas.openxmlformats.org/presentationml/2006/main">
  <p:tag name="YOO_CHATSHAPE_TYPE" val="YOO_CHATSHAPE_CHILDCONTENT"/>
  <p:tag name="TAG_CONTENT_GROUPINDEX" val="1"/>
  <p:tag name="TAG_CONTENT_DIAGRAM_INDEX" val="b026e7ab1dbe45e58c4cfcd6516cd2ea"/>
  <p:tag name="TAG_CONTENT_SUBINDEX" val="1"/>
</p:tagLst>
</file>

<file path=ppt/tags/tag69.xml><?xml version="1.0" encoding="utf-8"?>
<p:tagLst xmlns:p="http://schemas.openxmlformats.org/presentationml/2006/main">
  <p:tag name="YOO_CHATSHAPE_TYPE" val="YOO_CHATSHAPE_MASK"/>
  <p:tag name="TAG_CONTENT_GROUPINDEX" val="3"/>
  <p:tag name="TAG_CONTENT_DIAGRAM_INDEX" val="b026e7ab1dbe45e58c4cfcd6516cd2ea"/>
  <p:tag name="TAG_CONTENT_SUBINDEX" val="3"/>
</p:tagLst>
</file>

<file path=ppt/tags/tag7.xml><?xml version="1.0" encoding="utf-8"?>
<p:tagLst xmlns:p="http://schemas.openxmlformats.org/presentationml/2006/main">
  <p:tag name="YOO_CHATSHAPE_TYPE" val="YOO_CHATSHAPE_ITEM"/>
  <p:tag name="YOO_CHAT_DIAGRAM_SHAPETYPE" val="YOO_CHATSHAPE_DIAGRAM_TITLE"/>
  <p:tag name="YOO_CHAT_DIAGRAM_ID" val="cdc69ade-99dd-45c4-a4cd-1f80b096fcc0"/>
  <p:tag name="YOO_CHAT_DIAGRAM_ALIGN" val="HLeftAlign"/>
  <p:tag name="YOO_CHAT_DIAGRAM_GROUP" val="1"/>
  <p:tag name="TAG_CONTENT_GROUPINDEX" val="1"/>
  <p:tag name="KSO_WM_DIAGRAM_VIRTUALLY_FRAME" val="{&quot;height&quot;:382.45,&quot;left&quot;:471.75,&quot;top&quot;:107.9,&quot;width&quot;:270.8570866141732}"/>
</p:tagLst>
</file>

<file path=ppt/tags/tag70.xml><?xml version="1.0" encoding="utf-8"?>
<p:tagLst xmlns:p="http://schemas.openxmlformats.org/presentationml/2006/main">
  <p:tag name="YOO_CHATSHAPE_TYPE" val="YOO_CHATSHAPE_CHILDCONTENT"/>
  <p:tag name="TAG_CONTENT_GROUPINDEX" val="3"/>
  <p:tag name="TAG_CONTENT_DIAGRAM_INDEX" val="b026e7ab1dbe45e58c4cfcd6516cd2ea"/>
  <p:tag name="TAG_CONTENT_SUBINDEX" val="3"/>
</p:tagLst>
</file>

<file path=ppt/tags/tag71.xml><?xml version="1.0" encoding="utf-8"?>
<p:tagLst xmlns:p="http://schemas.openxmlformats.org/presentationml/2006/main">
  <p:tag name="YOO_CHATSHAPE_TYPE" val="NormalSp"/>
  <p:tag name="TAG_CONTENT_DIAGRAM_INDEX" val="1cf16738d48d4839ae89a8fa82e9f8a0"/>
</p:tagLst>
</file>

<file path=ppt/tags/tag72.xml><?xml version="1.0" encoding="utf-8"?>
<p:tagLst xmlns:p="http://schemas.openxmlformats.org/presentationml/2006/main">
  <p:tag name="YOO_CHATSHAPE_TYPE" val="YOO_CHATSHAPE_TITLE"/>
  <p:tag name="TAG_CONTENT_DIAGRAM_INDEX" val="e844662009704624b03540236a70cf3c"/>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YOO_CHATSHAPE_TYPE" val="YOO_CHATSHAPE_MASK"/>
  <p:tag name="TAG_CONTENT_GROUPINDEX" val="3"/>
  <p:tag name="TAG_CONTENT_DIAGRAM_INDEX" val="b026e7ab1dbe45e58c4cfcd6516cd2ea"/>
  <p:tag name="TAG_CONTENT_SUBINDEX" val="3"/>
</p:tagLst>
</file>

<file path=ppt/tags/tag75.xml><?xml version="1.0" encoding="utf-8"?>
<p:tagLst xmlns:p="http://schemas.openxmlformats.org/presentationml/2006/main">
  <p:tag name="YOO_CHATSHAPE_TYPE" val="YOO_CHATSHAPE_CHILDCONTENT"/>
  <p:tag name="TAG_CONTENT_GROUPINDEX" val="3"/>
  <p:tag name="TAG_CONTENT_DIAGRAM_INDEX" val="b026e7ab1dbe45e58c4cfcd6516cd2ea"/>
  <p:tag name="TAG_CONTENT_SUBINDEX" val="3"/>
</p:tagLst>
</file>

<file path=ppt/tags/tag76.xml><?xml version="1.0" encoding="utf-8"?>
<p:tagLst xmlns:p="http://schemas.openxmlformats.org/presentationml/2006/main">
  <p:tag name="YOO_CHATSHAPE_TYPE" val="YOO_CHATSHAPE_TITLE"/>
  <p:tag name="TAG_CONTENT_DIAGRAM_INDEX" val="97f807b9d0714efc9716ded33a48499d"/>
</p:tagLst>
</file>

<file path=ppt/tags/tag77.xml><?xml version="1.0" encoding="utf-8"?>
<p:tagLst xmlns:p="http://schemas.openxmlformats.org/presentationml/2006/main">
  <p:tag name="TAG_CONTENT_TYPE" val="二级大纲3"/>
  <p:tag name="YOO_CHATPAGE_TYPE" val="YOO_CHATPAGE_MULTCONTENT"/>
  <p:tag name="YOO_CHATPAGE_CATLOG" val="项目背景与目标"/>
  <p:tag name="AIGCCREATORID" val="AIGC生成内容仅供参考-2024/8/12 16:44:34 -1345819"/>
</p:tagLst>
</file>

<file path=ppt/tags/tag78.xml><?xml version="1.0" encoding="utf-8"?>
<p:tagLst xmlns:p="http://schemas.openxmlformats.org/presentationml/2006/main">
  <p:tag name="YOO_CHATSHAPE_TYPE" val="YOO_CHATSHAPE_TITLE"/>
</p:tagLst>
</file>

<file path=ppt/tags/tag79.xml><?xml version="1.0" encoding="utf-8"?>
<p:tagLst xmlns:p="http://schemas.openxmlformats.org/presentationml/2006/main">
  <p:tag name="YOO_CHATSHAPE_TYPE" val="YOO_CHATSHAPE_NUM"/>
</p:tagLst>
</file>

<file path=ppt/tags/tag8.xml><?xml version="1.0" encoding="utf-8"?>
<p:tagLst xmlns:p="http://schemas.openxmlformats.org/presentationml/2006/main">
  <p:tag name="YOO_CHATSHAPE_TYPE" val="YOO_CHATSHAPE_NUM"/>
  <p:tag name="YOO_CHAT_DIAGRAM_SHAPETYPE" val="YOO_CHAT_DIAGRAM_NUM"/>
  <p:tag name="YOO_CHAT_DIAGRAM_ID" val="cdc69ade-99dd-45c4-a4cd-1f80b096fcc0"/>
  <p:tag name="YOO_CHAT_DIAGRAM_ALIGN" val="HLeftAlign"/>
  <p:tag name="YOO_CHAT_DIAGRAM_GROUP" val="1"/>
  <p:tag name="TAG_CONTENT_GROUPINDEX" val="1"/>
  <p:tag name="KSO_WM_DIAGRAM_VIRTUALLY_FRAME" val="{&quot;height&quot;:382.45,&quot;left&quot;:471.75,&quot;top&quot;:107.9,&quot;width&quot;:270.8570866141732}"/>
</p:tagLst>
</file>

<file path=ppt/tags/tag80.xml><?xml version="1.0" encoding="utf-8"?>
<p:tagLst xmlns:p="http://schemas.openxmlformats.org/presentationml/2006/main">
  <p:tag name="YOO_CHATSHAPE_TYPE" val="YOO_CHATSHAPE_TITLE"/>
  <p:tag name="TAG_CONTENT_DIAGRAM_INDEX" val="6493278066184e08923011413597abea"/>
</p:tagLst>
</file>

<file path=ppt/tags/tag81.xml><?xml version="1.0" encoding="utf-8"?>
<p:tagLst xmlns:p="http://schemas.openxmlformats.org/presentationml/2006/main">
  <p:tag name="YOO_CHATSHAPE_TYPE" val="NormalSp"/>
  <p:tag name="TAG_CONTENT_DIAGRAM_INDEX" val="1cf16738d48d4839ae89a8fa82e9f8a0"/>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YOO_CHATSHAPE_NUM" val="2"/>
  <p:tag name="YOO_CHATPAGE_TYPE" val="YOO_CHATPAGE_CHATPER"/>
  <p:tag name="AIGCCREATORID" val="AIGC生成内容仅供参考-2024/8/12 16:44:34 -1345819"/>
</p:tagLst>
</file>

<file path=ppt/tags/tag84.xml><?xml version="1.0" encoding="utf-8"?>
<p:tagLst xmlns:p="http://schemas.openxmlformats.org/presentationml/2006/main">
  <p:tag name="YOO_CHATSHAPE_TYPE" val="YOO_CHATSHAPE_CHILDTITLE"/>
  <p:tag name="TAG_CONTENT_GROUPINDEX" val="2"/>
  <p:tag name="TAG_CONTENT_DIAGRAM_INDEX" val="c0ff3745161d446daf08f682ebe83e13"/>
  <p:tag name="TAG_CONTENT_SUBINDEX" val="2"/>
</p:tagLst>
</file>

<file path=ppt/tags/tag85.xml><?xml version="1.0" encoding="utf-8"?>
<p:tagLst xmlns:p="http://schemas.openxmlformats.org/presentationml/2006/main">
  <p:tag name="YOO_CHATSHAPE_TYPE" val="NormalSp"/>
  <p:tag name="TAG_CONTENT_DIAGRAM_INDEX" val="1cf16738d48d4839ae89a8fa82e9f8a0"/>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TAG_CONTENT_TYPE" val="二级大纲2"/>
  <p:tag name="YOO_CHATPAGE_TYPE" val="YOO_CHATPAGE_MULTCONTENT"/>
  <p:tag name="YOO_CHATPAGE_CATLOG" val="项目执行与任务完成"/>
  <p:tag name="AIGCCREATORID" val="AIGC生成内容仅供参考-2024/8/12 16:44:34 -1345819"/>
</p:tagLst>
</file>

<file path=ppt/tags/tag88.xml><?xml version="1.0" encoding="utf-8"?>
<p:tagLst xmlns:p="http://schemas.openxmlformats.org/presentationml/2006/main">
  <p:tag name="YOO_CHATSHAPE_TYPE" val="YOO_CHATSHAPE_CHILDTITLE"/>
  <p:tag name="TAG_CONTENT_GROUPINDEX" val="2"/>
  <p:tag name="TAG_CONTENT_DIAGRAM_INDEX" val="c0ff3745161d446daf08f682ebe83e13"/>
  <p:tag name="TAG_CONTENT_SUBINDEX" val="2"/>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382.45,&quot;left&quot;:471.75,&quot;top&quot;:107.9,&quot;width&quot;:270.8570866141732}"/>
</p:tagLst>
</file>

<file path=ppt/tags/tag90.xml><?xml version="1.0" encoding="utf-8"?>
<p:tagLst xmlns:p="http://schemas.openxmlformats.org/presentationml/2006/main">
  <p:tag name="TAG_CONTENT_TYPE" val="二级大纲2"/>
  <p:tag name="YOO_CHATPAGE_TYPE" val="YOO_CHATPAGE_MULTCONTENT"/>
  <p:tag name="YOO_CHATPAGE_CATLOG" val="项目执行与任务完成"/>
  <p:tag name="AIGCCREATORID" val="AIGC生成内容仅供参考-2024/8/12 16:44:34 -1345819"/>
</p:tagLst>
</file>

<file path=ppt/tags/tag91.xml><?xml version="1.0" encoding="utf-8"?>
<p:tagLst xmlns:p="http://schemas.openxmlformats.org/presentationml/2006/main">
  <p:tag name="YOO_CHATSHAPE_TYPE" val="YOO_CHATSHAPE_TITLE"/>
</p:tagLst>
</file>

<file path=ppt/tags/tag92.xml><?xml version="1.0" encoding="utf-8"?>
<p:tagLst xmlns:p="http://schemas.openxmlformats.org/presentationml/2006/main">
  <p:tag name="YOO_CHATSHAPE_TYPE" val="YOO_CHATSHAPE_NUM"/>
</p:tagLst>
</file>

<file path=ppt/tags/tag93.xml><?xml version="1.0" encoding="utf-8"?>
<p:tagLst xmlns:p="http://schemas.openxmlformats.org/presentationml/2006/main">
  <p:tag name="YOO_CHATSHAPE_TYPE" val="YOO_CHATSHAPE_TITLE"/>
  <p:tag name="TAG_CONTENT_DIAGRAM_INDEX" val="1740c567497e42109256ee2f4756518a"/>
</p:tagLst>
</file>

<file path=ppt/tags/tag94.xml><?xml version="1.0" encoding="utf-8"?>
<p:tagLst xmlns:p="http://schemas.openxmlformats.org/presentationml/2006/main">
  <p:tag name="YOO_CHATSHAPE_TYPE" val="NormalSp"/>
  <p:tag name="TAG_CONTENT_DIAGRAM_INDEX" val="1cf16738d48d4839ae89a8fa82e9f8a0"/>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YOO_CHATSHAPE_NUM" val="3"/>
  <p:tag name="YOO_CHATPAGE_TYPE" val="YOO_CHATPAGE_CHATPER"/>
  <p:tag name="AIGCCREATORID" val="AIGC生成内容仅供参考-2024/8/12 16:44:34 -1345819"/>
</p:tagLst>
</file>

<file path=ppt/tags/tag97.xml><?xml version="1.0" encoding="utf-8"?>
<p:tagLst xmlns:p="http://schemas.openxmlformats.org/presentationml/2006/main">
  <p:tag name="YOO_CHATSHAPE_TYPE" val="NormalSp"/>
  <p:tag name="TAG_CONTENT_DIAGRAM_INDEX" val="1cf16738d48d4839ae89a8fa82e9f8a0"/>
</p:tagLst>
</file>

<file path=ppt/tags/tag98.xml><?xml version="1.0" encoding="utf-8"?>
<p:tagLst xmlns:p="http://schemas.openxmlformats.org/presentationml/2006/main">
  <p:tag name="YOO_CHATSHAPE_TYPE" val="YOO_CHATSHAPE_CHILDCONTENT"/>
  <p:tag name="TAG_CONTENT_GROUPINDEX" val="2"/>
  <p:tag name="TAG_CONTENT_DIAGRAM_INDEX" val="26e62318956d4cdb99f94b80d4c3724b"/>
  <p:tag name="TAG_CONTENT_SUBINDEX" val="2"/>
</p:tagLst>
</file>

<file path=ppt/tags/tag99.xml><?xml version="1.0" encoding="utf-8"?>
<p:tagLst xmlns:p="http://schemas.openxmlformats.org/presentationml/2006/main">
  <p:tag name="YOO_CHATSHAPE_TYPE" val="YOO_CHATSHAPE_TITLE"/>
  <p:tag name="TAG_CONTENT_DIAGRAM_INDEX" val="48bcc30988484d77b625eb5d865d5754"/>
</p:tagLst>
</file>

<file path=ppt/theme/theme1.xml><?xml version="1.0" encoding="utf-8"?>
<a:theme xmlns:a="http://schemas.openxmlformats.org/drawingml/2006/main" name="f127198226cbe1994faf069f3f3cf809_2TneTw2FEsyJ">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_-448524915">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_320479269">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WPS_-1060461386">
  <a:themeElements>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_-1640830678">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_562861180">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_230411165">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_-405323843">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_1955529921">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Office Theme_1197020314">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_Office Theme_320479269">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_695567769">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_-625220380">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_772282316">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_-1677055858">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_1197020314">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_1668283470">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_-289018265">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_-1044661825">
  <a:themeElements>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0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1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4.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5.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6.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7.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8.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29.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0.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1.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2.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3.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4.xml><?xml version="1.0" encoding="utf-8"?>
<a:themeOverride xmlns:a="http://schemas.openxmlformats.org/drawingml/2006/main">
  <a:clrScheme name="WPS">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3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4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5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6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7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8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19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0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1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1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2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3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4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5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6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7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8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0.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1.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2.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3.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4.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5.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6.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7.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8.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ppt/theme/themeOverride99.xml><?xml version="1.0" encoding="utf-8"?>
<a:themeOverride xmlns:a="http://schemas.openxmlformats.org/drawingml/2006/main">
  <a:clrScheme name="Office">
    <a:dk1>
      <a:srgbClr val="FFFDF6"/>
    </a:dk1>
    <a:lt1>
      <a:srgbClr val="0D0A06"/>
    </a:lt1>
    <a:dk2>
      <a:srgbClr val="FFFFFF"/>
    </a:dk2>
    <a:lt2>
      <a:srgbClr val="FFFBF7"/>
    </a:lt2>
    <a:accent1>
      <a:srgbClr val="FFA50F"/>
    </a:accent1>
    <a:accent2>
      <a:srgbClr val="FCC30C"/>
    </a:accent2>
    <a:accent3>
      <a:srgbClr val="FF8621"/>
    </a:accent3>
    <a:accent4>
      <a:srgbClr val="FF6533"/>
    </a:accent4>
    <a:accent5>
      <a:srgbClr val="F94143"/>
    </a:accent5>
    <a:accent6>
      <a:srgbClr val="EA1152"/>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f127198226cbe1994faf069f3f3cf809_2TneTw2FEsyJ</Template>
  <TotalTime>0</TotalTime>
  <Words>1256</Words>
  <Application>WPS 演示</Application>
  <PresentationFormat>宽屏</PresentationFormat>
  <Paragraphs>159</Paragraphs>
  <Slides>16</Slides>
  <Notes>15</Notes>
  <HiddenSlides>0</HiddenSlides>
  <MMClips>0</MMClips>
  <ScaleCrop>false</ScaleCrop>
  <HeadingPairs>
    <vt:vector size="6" baseType="variant">
      <vt:variant>
        <vt:lpstr>已用的字体</vt:lpstr>
      </vt:variant>
      <vt:variant>
        <vt:i4>22</vt:i4>
      </vt:variant>
      <vt:variant>
        <vt:lpstr>主题</vt:lpstr>
      </vt:variant>
      <vt:variant>
        <vt:i4>19</vt:i4>
      </vt:variant>
      <vt:variant>
        <vt:lpstr>幻灯片标题</vt:lpstr>
      </vt:variant>
      <vt:variant>
        <vt:i4>16</vt:i4>
      </vt:variant>
    </vt:vector>
  </HeadingPairs>
  <TitlesOfParts>
    <vt:vector size="57" baseType="lpstr">
      <vt:lpstr>Arial</vt:lpstr>
      <vt:lpstr>宋体</vt:lpstr>
      <vt:lpstr>Wingdings</vt:lpstr>
      <vt:lpstr>Georgia</vt:lpstr>
      <vt:lpstr>汉仪劲楷简</vt:lpstr>
      <vt:lpstr>汉仪中宋简</vt:lpstr>
      <vt:lpstr>Arial</vt:lpstr>
      <vt:lpstr>微软雅黑</vt:lpstr>
      <vt:lpstr>Avenir LT Pro 65 Medium</vt:lpstr>
      <vt:lpstr>Segoe Print</vt:lpstr>
      <vt:lpstr>Inter Medium</vt:lpstr>
      <vt:lpstr>MV Boli</vt:lpstr>
      <vt:lpstr>字体圈欣意冠黑体</vt:lpstr>
      <vt:lpstr>思源黑体 CN</vt:lpstr>
      <vt:lpstr>黑体</vt:lpstr>
      <vt:lpstr>思源黑体 CN Bold</vt:lpstr>
      <vt:lpstr>思源黑体 CN Light</vt:lpstr>
      <vt:lpstr>等线</vt:lpstr>
      <vt:lpstr>Arial Unicode MS</vt:lpstr>
      <vt:lpstr>等线 Light</vt:lpstr>
      <vt:lpstr>Malgun Gothic</vt:lpstr>
      <vt:lpstr>Calibri</vt:lpstr>
      <vt:lpstr>f127198226cbe1994faf069f3f3cf809_2TneTw2FEsyJ</vt:lpstr>
      <vt:lpstr>Office Theme_695567769</vt:lpstr>
      <vt:lpstr>Office Theme_-625220380</vt:lpstr>
      <vt:lpstr>Office Theme_772282316</vt:lpstr>
      <vt:lpstr>Office Theme_-1677055858</vt:lpstr>
      <vt:lpstr>Office Theme_1197020314</vt:lpstr>
      <vt:lpstr>Office 主题​​_1668283470</vt:lpstr>
      <vt:lpstr>Office Theme_-289018265</vt:lpstr>
      <vt:lpstr>Office Theme_-1044661825</vt:lpstr>
      <vt:lpstr>Office Theme_-448524915</vt:lpstr>
      <vt:lpstr>Office Theme_320479269</vt:lpstr>
      <vt:lpstr>WPS_-1060461386</vt:lpstr>
      <vt:lpstr>Office Theme_-1640830678</vt:lpstr>
      <vt:lpstr>Office Theme_562861180</vt:lpstr>
      <vt:lpstr>Office Theme_230411165</vt:lpstr>
      <vt:lpstr>Office 主题​​_-405323843</vt:lpstr>
      <vt:lpstr>Office Theme_1955529921</vt:lpstr>
      <vt:lpstr>1_Office Theme_1197020314</vt:lpstr>
      <vt:lpstr>1_Office Theme_320479269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e31646</dc:creator>
  <cp:keywords>AIGC生成内容仅供参考-2024/8/12 16:42:00 -1345819</cp:keywords>
  <cp:lastModifiedBy>零空间</cp:lastModifiedBy>
  <cp:revision>49</cp:revision>
  <dcterms:created xsi:type="dcterms:W3CDTF">2024-08-12T08:42:00Z</dcterms:created>
  <dcterms:modified xsi:type="dcterms:W3CDTF">2025-02-27T14:03:19Z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2D1B88091B4642E4BCF473E7A185253B_12</vt:lpwstr>
  </property>
  <property fmtid="{D5CDD505-2E9C-101B-9397-08002B2CF9AE}" pid="3" name="KSOProductBuildVer">
    <vt:lpwstr>2052-12.1.0.19770</vt:lpwstr>
  </property>
</Properties>
</file>